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D46730-1904-4397-A443-7C75ADA1769C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8BBFF72-BE3B-4F0B-A9A6-561C17E87E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Refund and Amount Owed</a:t>
            </a:r>
            <a:endParaRPr lang="en-US" sz="6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31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1040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Refund     73 – 75</a:t>
            </a:r>
          </a:p>
          <a:p>
            <a:r>
              <a:rPr lang="en-US" dirty="0" smtClean="0"/>
              <a:t>Owe         76 - 77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 60 – Total Tax Due</a:t>
            </a:r>
          </a:p>
          <a:p>
            <a:r>
              <a:rPr lang="en-US" dirty="0" smtClean="0"/>
              <a:t>Less Line 72 – Total Payments</a:t>
            </a:r>
          </a:p>
          <a:p>
            <a:r>
              <a:rPr lang="en-US" dirty="0" smtClean="0"/>
              <a:t>= Refund or owe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Refund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Apply to next year ---- not a good idea</a:t>
            </a:r>
          </a:p>
          <a:p>
            <a:r>
              <a:rPr lang="en-US" dirty="0" smtClean="0"/>
              <a:t>Receive it as a check – takes the longest to get</a:t>
            </a:r>
          </a:p>
          <a:p>
            <a:r>
              <a:rPr lang="en-US" dirty="0" smtClean="0"/>
              <a:t>Direct Deposit – to your existing checking account or creating a </a:t>
            </a:r>
            <a:r>
              <a:rPr lang="en-US" dirty="0" err="1" smtClean="0"/>
              <a:t>USBank</a:t>
            </a:r>
            <a:r>
              <a:rPr lang="en-US" dirty="0" smtClean="0"/>
              <a:t> debit card – 10-14 days</a:t>
            </a:r>
          </a:p>
          <a:p>
            <a:r>
              <a:rPr lang="en-US" dirty="0" smtClean="0"/>
              <a:t>Purchase Series I Savings Bond – Form 8888</a:t>
            </a:r>
          </a:p>
          <a:p>
            <a:pPr lvl="1"/>
            <a:r>
              <a:rPr lang="en-US" dirty="0" smtClean="0"/>
              <a:t>In Multiples of $50</a:t>
            </a:r>
          </a:p>
          <a:p>
            <a:endParaRPr lang="en-US" dirty="0" smtClean="0"/>
          </a:p>
          <a:p>
            <a:r>
              <a:rPr lang="en-US" dirty="0" smtClean="0"/>
              <a:t>Can be put in several options  pg  31-3  Always uses the last account for any adjustments</a:t>
            </a:r>
          </a:p>
          <a:p>
            <a:endParaRPr lang="en-US" dirty="0" smtClean="0"/>
          </a:p>
          <a:p>
            <a:r>
              <a:rPr lang="en-US" dirty="0" smtClean="0"/>
              <a:t>Refund Monitor on </a:t>
            </a:r>
            <a:r>
              <a:rPr lang="en-US" dirty="0" err="1" smtClean="0"/>
              <a:t>Taxwise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Owe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Submit the return</a:t>
            </a:r>
          </a:p>
          <a:p>
            <a:r>
              <a:rPr lang="en-US" dirty="0" smtClean="0"/>
              <a:t>Amount must be paid by 4/18</a:t>
            </a:r>
          </a:p>
          <a:p>
            <a:r>
              <a:rPr lang="en-US" dirty="0" smtClean="0"/>
              <a:t>Filing an extension does not extend what you owe</a:t>
            </a:r>
          </a:p>
          <a:p>
            <a:r>
              <a:rPr lang="en-US" dirty="0" smtClean="0"/>
              <a:t>Forms of payment</a:t>
            </a:r>
          </a:p>
          <a:p>
            <a:pPr lvl="1"/>
            <a:r>
              <a:rPr lang="en-US" dirty="0" smtClean="0"/>
              <a:t>1040-V Voucher  check or money order</a:t>
            </a:r>
          </a:p>
          <a:p>
            <a:pPr lvl="1"/>
            <a:r>
              <a:rPr lang="en-US" dirty="0" smtClean="0"/>
              <a:t>Electronic withdrawal  -- Hard to make sure it happens</a:t>
            </a:r>
          </a:p>
          <a:p>
            <a:pPr lvl="1"/>
            <a:r>
              <a:rPr lang="en-US" dirty="0" smtClean="0"/>
              <a:t>Credit Card – will have a fee</a:t>
            </a:r>
          </a:p>
          <a:p>
            <a:pPr lvl="1"/>
            <a:r>
              <a:rPr lang="en-US" dirty="0" smtClean="0"/>
              <a:t>Electronic Federal Tax Payment System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Can’t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Have 60 or 120 days with no user fee</a:t>
            </a:r>
          </a:p>
          <a:p>
            <a:r>
              <a:rPr lang="en-US" dirty="0" smtClean="0"/>
              <a:t>Interest and penalties are included if over $1000</a:t>
            </a:r>
          </a:p>
          <a:p>
            <a:r>
              <a:rPr lang="en-US" dirty="0" smtClean="0"/>
              <a:t>Monthly Payments   Form 9465  Installment Agreement Request – IRS person can help you prepare this with the client – includes a user fee</a:t>
            </a:r>
          </a:p>
          <a:p>
            <a:r>
              <a:rPr lang="en-US" dirty="0" smtClean="0"/>
              <a:t>Extension of time due to hardship  Form 1127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Exercises and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Exercise pg 31-8</a:t>
            </a:r>
          </a:p>
          <a:p>
            <a:r>
              <a:rPr lang="en-US" dirty="0" smtClean="0"/>
              <a:t>Example 31-9</a:t>
            </a:r>
          </a:p>
          <a:p>
            <a:r>
              <a:rPr lang="en-US" dirty="0" smtClean="0"/>
              <a:t>Exercise 31-10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Correcting withholding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Change W-4 Withholding allowances</a:t>
            </a:r>
          </a:p>
          <a:p>
            <a:r>
              <a:rPr lang="en-US" dirty="0" smtClean="0"/>
              <a:t>Caused by change in life: Marriage, children, death, divorce</a:t>
            </a:r>
          </a:p>
          <a:p>
            <a:r>
              <a:rPr lang="en-US" dirty="0" smtClean="0"/>
              <a:t>Exact amount:  1. Amount of total tax line 60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2. Divide by number of paychecks</a:t>
            </a:r>
          </a:p>
          <a:p>
            <a:r>
              <a:rPr lang="en-US" dirty="0" smtClean="0"/>
              <a:t>                         3. Tax Withholding by </a:t>
            </a:r>
            <a:r>
              <a:rPr lang="en-US" dirty="0" err="1" smtClean="0"/>
              <a:t>payperiod</a:t>
            </a:r>
            <a:r>
              <a:rPr lang="en-US" dirty="0" smtClean="0"/>
              <a:t> (941)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4. Look up the number of allowances </a:t>
            </a:r>
            <a:r>
              <a:rPr lang="en-US" smtClean="0"/>
              <a:t>that    		         match </a:t>
            </a:r>
            <a:r>
              <a:rPr lang="en-US" dirty="0" smtClean="0"/>
              <a:t>the amount of tax in number 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275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Lesson 31</vt:lpstr>
      <vt:lpstr>1040 Lines</vt:lpstr>
      <vt:lpstr>Calculation</vt:lpstr>
      <vt:lpstr>Refund options</vt:lpstr>
      <vt:lpstr>If Owe</vt:lpstr>
      <vt:lpstr>If Can’t Pay</vt:lpstr>
      <vt:lpstr>Exercises and Examples</vt:lpstr>
      <vt:lpstr>Correcting withholding</vt:lpstr>
    </vt:vector>
  </TitlesOfParts>
  <Company>Glendale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31</dc:title>
  <dc:creator>Christine Kloezeman</dc:creator>
  <cp:lastModifiedBy>Christine Kloezeman</cp:lastModifiedBy>
  <cp:revision>4</cp:revision>
  <dcterms:created xsi:type="dcterms:W3CDTF">2011-01-22T06:45:28Z</dcterms:created>
  <dcterms:modified xsi:type="dcterms:W3CDTF">2011-01-22T07:16:38Z</dcterms:modified>
</cp:coreProperties>
</file>