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7404C-FDB1-4BD9-9A1F-923E673DC40B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D847A-A856-43C9-A2E4-8F63DE6715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D847A-A856-43C9-A2E4-8F63DE671585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1DD1B82-3BA2-48C2-A7C1-D818B5EC7C45}" type="datetimeFigureOut">
              <a:rPr lang="en-US" smtClean="0"/>
              <a:t>7/14/2008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6F3A92D-4061-4A30-BFF4-66045DE1AD6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Variance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Labor Variances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Efficiency (Hours) Variance</a:t>
            </a:r>
          </a:p>
          <a:p>
            <a:r>
              <a:rPr lang="en-US" dirty="0" smtClean="0"/>
              <a:t>Rate Variances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</a:t>
            </a:r>
            <a:r>
              <a:rPr lang="en-US" dirty="0" smtClean="0"/>
              <a:t>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in  hours x actual rate</a:t>
            </a:r>
          </a:p>
          <a:p>
            <a:r>
              <a:rPr lang="en-US" dirty="0" smtClean="0"/>
              <a:t>Difference = Standard hour from Actual Hours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Rate Variances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in rate X Standard hours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Total Quantity X price</a:t>
            </a:r>
          </a:p>
          <a:p>
            <a:endParaRPr lang="en-US" dirty="0" smtClean="0"/>
          </a:p>
          <a:p>
            <a:r>
              <a:rPr lang="en-US" dirty="0" smtClean="0"/>
              <a:t>Total Quantity  =</a:t>
            </a:r>
          </a:p>
          <a:p>
            <a:r>
              <a:rPr lang="en-US" dirty="0" smtClean="0"/>
              <a:t>good units </a:t>
            </a:r>
          </a:p>
          <a:p>
            <a:r>
              <a:rPr lang="en-US" dirty="0" smtClean="0"/>
              <a:t>X</a:t>
            </a:r>
            <a:endParaRPr lang="en-US" dirty="0" smtClean="0"/>
          </a:p>
          <a:p>
            <a:r>
              <a:rPr lang="en-US" dirty="0" smtClean="0"/>
              <a:t> Standard Qty per unit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Total Hours  X  Rate per hr</a:t>
            </a:r>
          </a:p>
          <a:p>
            <a:endParaRPr lang="en-US" sz="4400" dirty="0" smtClean="0"/>
          </a:p>
          <a:p>
            <a:r>
              <a:rPr lang="en-US" sz="3200" dirty="0" smtClean="0"/>
              <a:t>Good units X hours per unit = total hrs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 Variances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Quantity Variance</a:t>
            </a:r>
          </a:p>
          <a:p>
            <a:r>
              <a:rPr lang="en-US" dirty="0" smtClean="0"/>
              <a:t>Price Variance</a:t>
            </a:r>
          </a:p>
          <a:p>
            <a:endParaRPr lang="en-US" dirty="0" smtClean="0"/>
          </a:p>
          <a:p>
            <a:r>
              <a:rPr lang="en-US" dirty="0" smtClean="0"/>
              <a:t>Favorable variance is positive number</a:t>
            </a:r>
          </a:p>
          <a:p>
            <a:r>
              <a:rPr lang="en-US" dirty="0" smtClean="0"/>
              <a:t>Unfavorable variance is a negative num.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Quantity 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in Quantity X Actual Price</a:t>
            </a:r>
          </a:p>
          <a:p>
            <a:endParaRPr lang="en-US" dirty="0" smtClean="0"/>
          </a:p>
          <a:p>
            <a:r>
              <a:rPr lang="en-US" dirty="0" smtClean="0"/>
              <a:t>Difference in Quantity</a:t>
            </a:r>
          </a:p>
          <a:p>
            <a:pPr lvl="1"/>
            <a:r>
              <a:rPr lang="en-US" dirty="0" smtClean="0"/>
              <a:t>Standard Quantity – Actual Quantity</a:t>
            </a:r>
          </a:p>
          <a:p>
            <a:r>
              <a:rPr lang="en-US" dirty="0" smtClean="0"/>
              <a:t>Actual Price is Total Cost/Quantity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Variance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Difference in Price X Standard Quantity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and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Lower Price – Lower Quality- more quantity – more hours</a:t>
            </a:r>
          </a:p>
          <a:p>
            <a:r>
              <a:rPr lang="en-US" dirty="0" smtClean="0"/>
              <a:t>Higher price-higher quality-less quantity-less hours</a:t>
            </a:r>
          </a:p>
          <a:p>
            <a:r>
              <a:rPr lang="en-US" dirty="0" smtClean="0"/>
              <a:t>Higher skilled labor-requires less hours-higher rate</a:t>
            </a:r>
          </a:p>
          <a:p>
            <a:r>
              <a:rPr lang="en-US" dirty="0" smtClean="0"/>
              <a:t>Lower skill labor-requires more hours-lower rate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reasons for variances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Quantity Discount</a:t>
            </a:r>
          </a:p>
          <a:p>
            <a:r>
              <a:rPr lang="en-US" dirty="0" smtClean="0"/>
              <a:t>Quality better or worse</a:t>
            </a:r>
          </a:p>
          <a:p>
            <a:r>
              <a:rPr lang="en-US" dirty="0" smtClean="0"/>
              <a:t>Standard do not reflect </a:t>
            </a:r>
            <a:r>
              <a:rPr lang="en-US" smtClean="0"/>
              <a:t>current changes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</TotalTime>
  <Words>177</Words>
  <Application>Microsoft Office PowerPoint</Application>
  <PresentationFormat>On-screen Show (4:3)</PresentationFormat>
  <Paragraphs>57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Variance Analysis</vt:lpstr>
      <vt:lpstr>Material Costs</vt:lpstr>
      <vt:lpstr>Labor Costs</vt:lpstr>
      <vt:lpstr>Material Variances</vt:lpstr>
      <vt:lpstr>Quantity Variance</vt:lpstr>
      <vt:lpstr>Price Variance</vt:lpstr>
      <vt:lpstr>Chart and Homework</vt:lpstr>
      <vt:lpstr>Truisms</vt:lpstr>
      <vt:lpstr>Other reasons for variances</vt:lpstr>
      <vt:lpstr>Direct Labor Variances</vt:lpstr>
      <vt:lpstr>Efficiency Variance</vt:lpstr>
      <vt:lpstr>Rate Variances</vt:lpstr>
    </vt:vector>
  </TitlesOfParts>
  <Company>Glendale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Variance Analysis</dc:title>
  <dc:creator>Christine Kloezeman</dc:creator>
  <cp:lastModifiedBy>Christine Kloezeman</cp:lastModifiedBy>
  <cp:revision>1</cp:revision>
  <dcterms:created xsi:type="dcterms:W3CDTF">2008-07-15T06:30:58Z</dcterms:created>
  <dcterms:modified xsi:type="dcterms:W3CDTF">2008-07-15T07:06:12Z</dcterms:modified>
</cp:coreProperties>
</file>