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63" r:id="rId4"/>
    <p:sldId id="257" r:id="rId5"/>
    <p:sldId id="260" r:id="rId6"/>
    <p:sldId id="259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B18F761-1B87-4B5E-9A2A-E93FCD94B8B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ADC4D8F-4179-4FB8-B764-A0258B6BB4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Process Costing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material, labor, and manufacturing overhead costs to products and to provide a mechanism for computing unit product costs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Same accounts and same cost flow as Job Costing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Three Inventory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Raw Materials</a:t>
            </a:r>
          </a:p>
          <a:p>
            <a:r>
              <a:rPr lang="en-US" dirty="0" smtClean="0"/>
              <a:t>Work In Process</a:t>
            </a:r>
          </a:p>
          <a:p>
            <a:r>
              <a:rPr lang="en-US" dirty="0" smtClean="0"/>
              <a:t>Finished Goods</a:t>
            </a:r>
          </a:p>
          <a:p>
            <a:endParaRPr lang="en-US" dirty="0" smtClean="0"/>
          </a:p>
          <a:p>
            <a:r>
              <a:rPr lang="en-US" dirty="0" smtClean="0"/>
              <a:t>WIP and FG  is easy with Job Cost.  The job is either finished or not.   </a:t>
            </a:r>
          </a:p>
          <a:p>
            <a:r>
              <a:rPr lang="en-US" dirty="0" smtClean="0"/>
              <a:t>Use process costing if there is an amount for beginning and ending inventory.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Materials</a:t>
            </a:r>
          </a:p>
          <a:p>
            <a:r>
              <a:rPr lang="en-US" dirty="0" smtClean="0"/>
              <a:t>Direct Labor</a:t>
            </a:r>
          </a:p>
          <a:p>
            <a:r>
              <a:rPr lang="en-US" dirty="0" smtClean="0"/>
              <a:t>Overhead</a:t>
            </a:r>
          </a:p>
          <a:p>
            <a:endParaRPr lang="en-US" dirty="0" smtClean="0"/>
          </a:p>
          <a:p>
            <a:r>
              <a:rPr lang="en-US" dirty="0" smtClean="0"/>
              <a:t>PRIME COSTS:  DM, DL</a:t>
            </a:r>
          </a:p>
          <a:p>
            <a:r>
              <a:rPr lang="en-US" dirty="0" smtClean="0"/>
              <a:t>CONVERSION COSTS:  DL , OH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highered.mcgraw-hill.com/sites/dl/premium/0077317769/student/pg143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838200"/>
            <a:ext cx="75438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</a:t>
            </a:r>
            <a:r>
              <a:rPr lang="en-US" dirty="0" err="1" smtClean="0"/>
              <a:t>vs</a:t>
            </a:r>
            <a:r>
              <a:rPr lang="en-US" dirty="0" smtClean="0"/>
              <a:t>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is one product, continuous basis</a:t>
            </a:r>
          </a:p>
          <a:p>
            <a:r>
              <a:rPr lang="en-US" dirty="0" smtClean="0"/>
              <a:t>Costs are accumulated by department</a:t>
            </a:r>
          </a:p>
          <a:p>
            <a:r>
              <a:rPr lang="en-US" dirty="0" smtClean="0"/>
              <a:t>Total unit cost is the total of each department’s unit cost.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Production Data</a:t>
            </a:r>
            <a:endParaRPr lang="en-US" dirty="0"/>
          </a:p>
        </p:txBody>
      </p:sp>
      <p:pic>
        <p:nvPicPr>
          <p:cNvPr id="10" name="Content Placeholder 9" descr="http://highered.mcgraw-hill.com/sites/dl/premium/0077317769/student/pg154_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52600"/>
            <a:ext cx="8153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Cost  Reconciliation  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information on Quantity Schedule</a:t>
            </a:r>
          </a:p>
          <a:p>
            <a:r>
              <a:rPr lang="en-US" dirty="0" smtClean="0"/>
              <a:t>Three </a:t>
            </a:r>
            <a:r>
              <a:rPr lang="en-US" dirty="0" smtClean="0"/>
              <a:t>parts</a:t>
            </a:r>
          </a:p>
          <a:p>
            <a:pPr lvl="1"/>
            <a:r>
              <a:rPr lang="en-US" dirty="0" smtClean="0"/>
              <a:t>Schedule of Equivalent Units for Materials and Conversion</a:t>
            </a:r>
          </a:p>
          <a:p>
            <a:pPr lvl="1"/>
            <a:r>
              <a:rPr lang="en-US" dirty="0" smtClean="0"/>
              <a:t>Unit Cost Analysis</a:t>
            </a:r>
          </a:p>
          <a:p>
            <a:pPr lvl="1"/>
            <a:r>
              <a:rPr lang="en-US" dirty="0" smtClean="0"/>
              <a:t>Cost Summary– what balance is in WIP and FG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4-10</a:t>
            </a:r>
          </a:p>
          <a:p>
            <a:r>
              <a:rPr lang="en-US" dirty="0" smtClean="0"/>
              <a:t>4-11</a:t>
            </a:r>
          </a:p>
          <a:p>
            <a:r>
              <a:rPr lang="en-US" dirty="0" smtClean="0"/>
              <a:t>4-13</a:t>
            </a:r>
          </a:p>
          <a:p>
            <a:r>
              <a:rPr lang="en-US" dirty="0" smtClean="0"/>
              <a:t>4-15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Quiz– on the problems, if there is no answer write it in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</TotalTime>
  <Words>170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Process Costing</vt:lpstr>
      <vt:lpstr>   Purpose</vt:lpstr>
      <vt:lpstr> Three Inventory Accounts</vt:lpstr>
      <vt:lpstr>Unit Cost</vt:lpstr>
      <vt:lpstr>Slide 5</vt:lpstr>
      <vt:lpstr>Process vs Job</vt:lpstr>
      <vt:lpstr>              Production Data</vt:lpstr>
      <vt:lpstr>     Cost  Reconciliation   Report</vt:lpstr>
      <vt:lpstr>   Exercises</vt:lpstr>
    </vt:vector>
  </TitlesOfParts>
  <Company>Glendale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Costing</dc:title>
  <dc:creator>Christine Kloezeman</dc:creator>
  <cp:lastModifiedBy>Christine Kloezeman</cp:lastModifiedBy>
  <cp:revision>11</cp:revision>
  <dcterms:created xsi:type="dcterms:W3CDTF">2013-07-23T04:16:53Z</dcterms:created>
  <dcterms:modified xsi:type="dcterms:W3CDTF">2013-07-23T06:01:24Z</dcterms:modified>
</cp:coreProperties>
</file>