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0" r:id="rId2"/>
    <p:sldMasterId id="2147483679" r:id="rId3"/>
    <p:sldMasterId id="2147483697" r:id="rId4"/>
    <p:sldMasterId id="2147483962" r:id="rId5"/>
    <p:sldMasterId id="2147483983" r:id="rId6"/>
  </p:sldMasterIdLst>
  <p:notesMasterIdLst>
    <p:notesMasterId r:id="rId27"/>
  </p:notesMasterIdLst>
  <p:handoutMasterIdLst>
    <p:handoutMasterId r:id="rId28"/>
  </p:handoutMasterIdLst>
  <p:sldIdLst>
    <p:sldId id="280" r:id="rId7"/>
    <p:sldId id="267" r:id="rId8"/>
    <p:sldId id="286" r:id="rId9"/>
    <p:sldId id="269" r:id="rId10"/>
    <p:sldId id="259" r:id="rId11"/>
    <p:sldId id="276" r:id="rId12"/>
    <p:sldId id="295" r:id="rId13"/>
    <p:sldId id="279" r:id="rId14"/>
    <p:sldId id="291" r:id="rId15"/>
    <p:sldId id="266" r:id="rId16"/>
    <p:sldId id="287" r:id="rId17"/>
    <p:sldId id="302" r:id="rId18"/>
    <p:sldId id="303" r:id="rId19"/>
    <p:sldId id="304" r:id="rId20"/>
    <p:sldId id="305" r:id="rId21"/>
    <p:sldId id="306" r:id="rId22"/>
    <p:sldId id="278" r:id="rId23"/>
    <p:sldId id="294" r:id="rId24"/>
    <p:sldId id="300" r:id="rId25"/>
    <p:sldId id="292" r:id="rId26"/>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in, Rebecca" initials="SR"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A23"/>
    <a:srgbClr val="32484C"/>
    <a:srgbClr val="1C1C1C"/>
    <a:srgbClr val="292929"/>
    <a:srgbClr val="000000"/>
    <a:srgbClr val="FFC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1" autoAdjust="0"/>
    <p:restoredTop sz="88277" autoAdjust="0"/>
  </p:normalViewPr>
  <p:slideViewPr>
    <p:cSldViewPr>
      <p:cViewPr varScale="1">
        <p:scale>
          <a:sx n="66" d="100"/>
          <a:sy n="66" d="100"/>
        </p:scale>
        <p:origin x="178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80" y="-7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B32F1-1385-4B5A-BADC-23991509B39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A6D6CC2-E414-4D6E-862C-64BF1750E757}">
      <dgm:prSet phldrT="[Text]"/>
      <dgm:spPr>
        <a:solidFill>
          <a:schemeClr val="accent5"/>
        </a:solidFill>
      </dgm:spPr>
      <dgm:t>
        <a:bodyPr/>
        <a:lstStyle/>
        <a:p>
          <a:r>
            <a:rPr lang="en-US" dirty="0" smtClean="0"/>
            <a:t>$140.25*</a:t>
          </a:r>
          <a:endParaRPr lang="en-US" dirty="0"/>
        </a:p>
      </dgm:t>
    </dgm:pt>
    <dgm:pt modelId="{C1B23657-75EC-42E4-8662-FD1A1F572B70}" type="parTrans" cxnId="{EBF8B778-F601-49AC-8BDC-D406E331B495}">
      <dgm:prSet/>
      <dgm:spPr/>
      <dgm:t>
        <a:bodyPr/>
        <a:lstStyle/>
        <a:p>
          <a:endParaRPr lang="en-US"/>
        </a:p>
      </dgm:t>
    </dgm:pt>
    <dgm:pt modelId="{52B43924-40CB-428F-AB8E-0DF5C48F0062}" type="sibTrans" cxnId="{EBF8B778-F601-49AC-8BDC-D406E331B495}">
      <dgm:prSet/>
      <dgm:spPr/>
      <dgm:t>
        <a:bodyPr/>
        <a:lstStyle/>
        <a:p>
          <a:endParaRPr lang="en-US"/>
        </a:p>
      </dgm:t>
    </dgm:pt>
    <dgm:pt modelId="{17F7ECBB-418F-4122-9018-A7E25EB3BE83}">
      <dgm:prSet phldrT="[Text]"/>
      <dgm:spPr>
        <a:solidFill>
          <a:schemeClr val="accent5">
            <a:alpha val="29020"/>
          </a:schemeClr>
        </a:solidFill>
      </dgm:spPr>
      <dgm:t>
        <a:bodyPr/>
        <a:lstStyle/>
        <a:p>
          <a:r>
            <a:rPr lang="en-US" dirty="0" smtClean="0">
              <a:solidFill>
                <a:schemeClr val="tx1"/>
              </a:solidFill>
            </a:rPr>
            <a:t>Brewer; Introduction to Managerial Accounting, 6e with Connect Plus</a:t>
          </a:r>
          <a:endParaRPr lang="en-US" dirty="0">
            <a:solidFill>
              <a:schemeClr val="tx1"/>
            </a:solidFill>
          </a:endParaRPr>
        </a:p>
      </dgm:t>
    </dgm:pt>
    <dgm:pt modelId="{42C65E75-7786-43A2-B417-5CE851A4C23B}" type="parTrans" cxnId="{6C5FADF5-EEAB-4F04-B35F-34C89EB1E6E0}">
      <dgm:prSet/>
      <dgm:spPr/>
      <dgm:t>
        <a:bodyPr/>
        <a:lstStyle/>
        <a:p>
          <a:endParaRPr lang="en-US"/>
        </a:p>
      </dgm:t>
    </dgm:pt>
    <dgm:pt modelId="{1351B982-BCF5-4621-B760-33BADB3D8FFD}" type="sibTrans" cxnId="{6C5FADF5-EEAB-4F04-B35F-34C89EB1E6E0}">
      <dgm:prSet/>
      <dgm:spPr/>
      <dgm:t>
        <a:bodyPr/>
        <a:lstStyle/>
        <a:p>
          <a:endParaRPr lang="en-US"/>
        </a:p>
      </dgm:t>
    </dgm:pt>
    <dgm:pt modelId="{5EEA9D40-04F2-433F-9009-98BCE094388D}">
      <dgm:prSet phldrT="[Text]"/>
      <dgm:spPr>
        <a:solidFill>
          <a:srgbClr val="648A11"/>
        </a:solidFill>
      </dgm:spPr>
      <dgm:t>
        <a:bodyPr/>
        <a:lstStyle/>
        <a:p>
          <a:r>
            <a:rPr lang="en-US" dirty="0" smtClean="0"/>
            <a:t>$125</a:t>
          </a:r>
          <a:endParaRPr lang="en-US" dirty="0"/>
        </a:p>
      </dgm:t>
    </dgm:pt>
    <dgm:pt modelId="{AB621CD4-5DAC-4F0C-9700-43682138EACF}" type="parTrans" cxnId="{456D6134-192D-4E77-BB71-9C3996C376E0}">
      <dgm:prSet/>
      <dgm:spPr/>
      <dgm:t>
        <a:bodyPr/>
        <a:lstStyle/>
        <a:p>
          <a:endParaRPr lang="en-US"/>
        </a:p>
      </dgm:t>
    </dgm:pt>
    <dgm:pt modelId="{DFCF7BCE-36D7-49E0-866B-38BA6FE3F27D}" type="sibTrans" cxnId="{456D6134-192D-4E77-BB71-9C3996C376E0}">
      <dgm:prSet/>
      <dgm:spPr/>
      <dgm:t>
        <a:bodyPr/>
        <a:lstStyle/>
        <a:p>
          <a:endParaRPr lang="en-US"/>
        </a:p>
      </dgm:t>
    </dgm:pt>
    <dgm:pt modelId="{08BEAA23-9342-4813-A3FF-33FFD21AF601}">
      <dgm:prSet phldrT="[Text]"/>
      <dgm:spPr>
        <a:solidFill>
          <a:srgbClr val="648A11">
            <a:alpha val="40000"/>
          </a:srgbClr>
        </a:solidFill>
      </dgm:spPr>
      <dgm:t>
        <a:bodyPr/>
        <a:lstStyle/>
        <a:p>
          <a:r>
            <a:rPr lang="en-US" dirty="0" smtClean="0"/>
            <a:t>Connect Plus standalone – includes eBook</a:t>
          </a:r>
          <a:endParaRPr lang="en-US" dirty="0"/>
        </a:p>
      </dgm:t>
    </dgm:pt>
    <dgm:pt modelId="{DE284A36-5772-4E8A-BFDC-B25819B5B044}" type="parTrans" cxnId="{3835EEE5-018A-47AB-9A02-E7CC846DB968}">
      <dgm:prSet/>
      <dgm:spPr/>
      <dgm:t>
        <a:bodyPr/>
        <a:lstStyle/>
        <a:p>
          <a:endParaRPr lang="en-US"/>
        </a:p>
      </dgm:t>
    </dgm:pt>
    <dgm:pt modelId="{71529943-E442-428B-BA2F-C5CFA2D5DE1D}" type="sibTrans" cxnId="{3835EEE5-018A-47AB-9A02-E7CC846DB968}">
      <dgm:prSet/>
      <dgm:spPr/>
      <dgm:t>
        <a:bodyPr/>
        <a:lstStyle/>
        <a:p>
          <a:endParaRPr lang="en-US"/>
        </a:p>
      </dgm:t>
    </dgm:pt>
    <dgm:pt modelId="{DD030AE8-3B33-4125-8060-AAA574346C45}">
      <dgm:prSet phldrT="[Text]"/>
      <dgm:spPr>
        <a:solidFill>
          <a:srgbClr val="648A11">
            <a:alpha val="40000"/>
          </a:srgbClr>
        </a:solidFill>
      </dgm:spPr>
      <dgm:t>
        <a:bodyPr/>
        <a:lstStyle/>
        <a:p>
          <a:r>
            <a:rPr lang="en-US" dirty="0" smtClean="0"/>
            <a:t>No printed textbook</a:t>
          </a:r>
          <a:endParaRPr lang="en-US" dirty="0"/>
        </a:p>
      </dgm:t>
    </dgm:pt>
    <dgm:pt modelId="{08D6131B-5CE6-44D8-B278-4A623723128C}" type="parTrans" cxnId="{4B962186-A5C7-4975-A9FB-6BCD5FBAD59B}">
      <dgm:prSet/>
      <dgm:spPr/>
      <dgm:t>
        <a:bodyPr/>
        <a:lstStyle/>
        <a:p>
          <a:endParaRPr lang="en-US"/>
        </a:p>
      </dgm:t>
    </dgm:pt>
    <dgm:pt modelId="{59EF8555-2E2F-4672-8F63-A577021EA26F}" type="sibTrans" cxnId="{4B962186-A5C7-4975-A9FB-6BCD5FBAD59B}">
      <dgm:prSet/>
      <dgm:spPr/>
      <dgm:t>
        <a:bodyPr/>
        <a:lstStyle/>
        <a:p>
          <a:endParaRPr lang="en-US"/>
        </a:p>
      </dgm:t>
    </dgm:pt>
    <dgm:pt modelId="{BBF9568A-7D8A-44E3-B198-BB1F5C1B9177}">
      <dgm:prSet/>
      <dgm:spPr>
        <a:solidFill>
          <a:srgbClr val="FABA08"/>
        </a:solidFill>
      </dgm:spPr>
      <dgm:t>
        <a:bodyPr/>
        <a:lstStyle/>
        <a:p>
          <a:r>
            <a:rPr lang="en-US" dirty="0" smtClean="0"/>
            <a:t>$245*</a:t>
          </a:r>
          <a:endParaRPr lang="en-US" dirty="0">
            <a:solidFill>
              <a:srgbClr val="FFFF00"/>
            </a:solidFill>
          </a:endParaRPr>
        </a:p>
      </dgm:t>
    </dgm:pt>
    <dgm:pt modelId="{EBE3D3C0-1038-4E51-9FC0-1058A9EAA509}" type="parTrans" cxnId="{450CAFBF-5E79-47A3-BE29-A77081EF0296}">
      <dgm:prSet/>
      <dgm:spPr/>
      <dgm:t>
        <a:bodyPr/>
        <a:lstStyle/>
        <a:p>
          <a:endParaRPr lang="en-US"/>
        </a:p>
      </dgm:t>
    </dgm:pt>
    <dgm:pt modelId="{C710A574-5558-499D-8547-FA9D6B49D2C4}" type="sibTrans" cxnId="{450CAFBF-5E79-47A3-BE29-A77081EF0296}">
      <dgm:prSet/>
      <dgm:spPr/>
      <dgm:t>
        <a:bodyPr/>
        <a:lstStyle/>
        <a:p>
          <a:endParaRPr lang="en-US"/>
        </a:p>
      </dgm:t>
    </dgm:pt>
    <dgm:pt modelId="{56E29270-BB1A-44EF-A7A0-F852568A199B}">
      <dgm:prSet/>
      <dgm:spPr>
        <a:solidFill>
          <a:srgbClr val="FABA08">
            <a:alpha val="50196"/>
          </a:srgbClr>
        </a:solidFill>
      </dgm:spPr>
      <dgm:t>
        <a:bodyPr/>
        <a:lstStyle/>
        <a:p>
          <a:r>
            <a:rPr lang="en-US" dirty="0" smtClean="0">
              <a:solidFill>
                <a:schemeClr val="tx1"/>
              </a:solidFill>
            </a:rPr>
            <a:t> Price of components if purchased separately! </a:t>
          </a:r>
          <a:endParaRPr lang="en-US" dirty="0">
            <a:solidFill>
              <a:schemeClr val="tx1"/>
            </a:solidFill>
          </a:endParaRPr>
        </a:p>
      </dgm:t>
    </dgm:pt>
    <dgm:pt modelId="{A72165D0-7399-48ED-8C2E-BD2B1858B6A0}" type="parTrans" cxnId="{C86E3DCC-AC68-4146-8EB8-A33A4767FDD9}">
      <dgm:prSet/>
      <dgm:spPr/>
      <dgm:t>
        <a:bodyPr/>
        <a:lstStyle/>
        <a:p>
          <a:endParaRPr lang="en-US"/>
        </a:p>
      </dgm:t>
    </dgm:pt>
    <dgm:pt modelId="{286198F6-B811-4F17-816B-324EF7C78860}" type="sibTrans" cxnId="{C86E3DCC-AC68-4146-8EB8-A33A4767FDD9}">
      <dgm:prSet/>
      <dgm:spPr/>
      <dgm:t>
        <a:bodyPr/>
        <a:lstStyle/>
        <a:p>
          <a:endParaRPr lang="en-US"/>
        </a:p>
      </dgm:t>
    </dgm:pt>
    <dgm:pt modelId="{26B45085-EEB3-4E3B-A581-9D2B4A17AA1B}">
      <dgm:prSet phldrT="[Text]"/>
      <dgm:spPr>
        <a:solidFill>
          <a:schemeClr val="accent5">
            <a:alpha val="29020"/>
          </a:schemeClr>
        </a:solidFill>
      </dgm:spPr>
      <dgm:t>
        <a:bodyPr/>
        <a:lstStyle/>
        <a:p>
          <a:r>
            <a:rPr lang="en-US" dirty="0" smtClean="0"/>
            <a:t>Price at bookstore</a:t>
          </a:r>
          <a:endParaRPr lang="en-US" dirty="0"/>
        </a:p>
      </dgm:t>
    </dgm:pt>
    <dgm:pt modelId="{9AA7DA8F-6E18-4F5B-AFB6-7D4EBDD5031D}" type="parTrans" cxnId="{B4F5F023-E2FC-4D2C-9C29-76D5F342A714}">
      <dgm:prSet/>
      <dgm:spPr/>
      <dgm:t>
        <a:bodyPr/>
        <a:lstStyle/>
        <a:p>
          <a:endParaRPr lang="en-US"/>
        </a:p>
      </dgm:t>
    </dgm:pt>
    <dgm:pt modelId="{BD071C0C-73F4-4774-B778-676B84309A2D}" type="sibTrans" cxnId="{B4F5F023-E2FC-4D2C-9C29-76D5F342A714}">
      <dgm:prSet/>
      <dgm:spPr/>
      <dgm:t>
        <a:bodyPr/>
        <a:lstStyle/>
        <a:p>
          <a:endParaRPr lang="en-US"/>
        </a:p>
      </dgm:t>
    </dgm:pt>
    <dgm:pt modelId="{FF46DBFC-C57B-466B-AF85-22BCB4D16575}">
      <dgm:prSet phldrT="[Text]"/>
      <dgm:spPr>
        <a:solidFill>
          <a:srgbClr val="648A11">
            <a:alpha val="40000"/>
          </a:srgbClr>
        </a:solidFill>
      </dgm:spPr>
      <dgm:t>
        <a:bodyPr/>
        <a:lstStyle/>
        <a:p>
          <a:r>
            <a:rPr lang="en-US" dirty="0" smtClean="0"/>
            <a:t>Online purchase price</a:t>
          </a:r>
          <a:endParaRPr lang="en-US" dirty="0"/>
        </a:p>
      </dgm:t>
    </dgm:pt>
    <dgm:pt modelId="{F45EB89F-82C7-4B12-8EAA-ACAB7AE51145}" type="parTrans" cxnId="{91C53B27-8A96-4400-93D9-15F0DEEFA202}">
      <dgm:prSet/>
      <dgm:spPr/>
      <dgm:t>
        <a:bodyPr/>
        <a:lstStyle/>
        <a:p>
          <a:endParaRPr lang="en-US"/>
        </a:p>
      </dgm:t>
    </dgm:pt>
    <dgm:pt modelId="{D03573C1-52C7-4FE6-AECE-8071B92FD497}" type="sibTrans" cxnId="{91C53B27-8A96-4400-93D9-15F0DEEFA202}">
      <dgm:prSet/>
      <dgm:spPr/>
      <dgm:t>
        <a:bodyPr/>
        <a:lstStyle/>
        <a:p>
          <a:endParaRPr lang="en-US"/>
        </a:p>
      </dgm:t>
    </dgm:pt>
    <dgm:pt modelId="{4526F971-F40D-4E99-B438-F2EB5BBB9D20}">
      <dgm:prSet/>
      <dgm:spPr>
        <a:solidFill>
          <a:srgbClr val="FABA08">
            <a:alpha val="50196"/>
          </a:srgbClr>
        </a:solidFill>
      </dgm:spPr>
      <dgm:t>
        <a:bodyPr/>
        <a:lstStyle/>
        <a:p>
          <a:r>
            <a:rPr lang="en-US" dirty="0" smtClean="0">
              <a:solidFill>
                <a:schemeClr val="tx1"/>
              </a:solidFill>
            </a:rPr>
            <a:t>Save </a:t>
          </a:r>
          <a:r>
            <a:rPr lang="en-US" dirty="0" smtClean="0">
              <a:solidFill>
                <a:srgbClr val="FF0000"/>
              </a:solidFill>
            </a:rPr>
            <a:t>$104.75 </a:t>
          </a:r>
          <a:r>
            <a:rPr lang="en-US" dirty="0" smtClean="0">
              <a:solidFill>
                <a:schemeClr val="tx1"/>
              </a:solidFill>
            </a:rPr>
            <a:t>by purchasing at the bookstore</a:t>
          </a:r>
          <a:endParaRPr lang="en-US" dirty="0">
            <a:solidFill>
              <a:schemeClr val="tx1"/>
            </a:solidFill>
          </a:endParaRPr>
        </a:p>
      </dgm:t>
    </dgm:pt>
    <dgm:pt modelId="{867957E3-A84E-4599-9E54-E2E1EBCFDC94}" type="parTrans" cxnId="{5AC3C929-11C9-4587-A7DD-0FC0D8B1ECB3}">
      <dgm:prSet/>
      <dgm:spPr/>
      <dgm:t>
        <a:bodyPr/>
        <a:lstStyle/>
        <a:p>
          <a:endParaRPr lang="en-US"/>
        </a:p>
      </dgm:t>
    </dgm:pt>
    <dgm:pt modelId="{7A84F637-F30E-4405-B80D-16C16EF155D0}" type="sibTrans" cxnId="{5AC3C929-11C9-4587-A7DD-0FC0D8B1ECB3}">
      <dgm:prSet/>
      <dgm:spPr/>
      <dgm:t>
        <a:bodyPr/>
        <a:lstStyle/>
        <a:p>
          <a:endParaRPr lang="en-US"/>
        </a:p>
      </dgm:t>
    </dgm:pt>
    <dgm:pt modelId="{3876F1F0-5846-4CCD-8100-17AEA78CA2BB}">
      <dgm:prSet/>
      <dgm:spPr/>
      <dgm:t>
        <a:bodyPr/>
        <a:lstStyle/>
        <a:p>
          <a:r>
            <a:rPr lang="en-US" dirty="0" smtClean="0"/>
            <a:t>$80</a:t>
          </a:r>
          <a:endParaRPr lang="en-US" dirty="0"/>
        </a:p>
      </dgm:t>
    </dgm:pt>
    <dgm:pt modelId="{6AF15687-5E77-4C06-B79E-0EDCE63B4A1F}" type="parTrans" cxnId="{CDF3CB77-6B33-4083-AA9A-A5CBDA790FFB}">
      <dgm:prSet/>
      <dgm:spPr/>
      <dgm:t>
        <a:bodyPr/>
        <a:lstStyle/>
        <a:p>
          <a:endParaRPr lang="en-US"/>
        </a:p>
      </dgm:t>
    </dgm:pt>
    <dgm:pt modelId="{C1C7C18C-5047-4C8D-BA94-4454EFAAD664}" type="sibTrans" cxnId="{CDF3CB77-6B33-4083-AA9A-A5CBDA790FFB}">
      <dgm:prSet/>
      <dgm:spPr/>
      <dgm:t>
        <a:bodyPr/>
        <a:lstStyle/>
        <a:p>
          <a:endParaRPr lang="en-US"/>
        </a:p>
      </dgm:t>
    </dgm:pt>
    <dgm:pt modelId="{090BFC67-27EF-4615-BD62-1540CED5E772}">
      <dgm:prSet/>
      <dgm:spPr/>
      <dgm:t>
        <a:bodyPr/>
        <a:lstStyle/>
        <a:p>
          <a:r>
            <a:rPr lang="en-US" smtClean="0"/>
            <a:t>Connect standalone – no eBook included</a:t>
          </a:r>
          <a:endParaRPr lang="en-US"/>
        </a:p>
      </dgm:t>
    </dgm:pt>
    <dgm:pt modelId="{2DECF452-8BFF-40E9-A588-6B40213557B3}" type="parTrans" cxnId="{B7A37C08-D744-44B1-AE2C-F679FE382047}">
      <dgm:prSet/>
      <dgm:spPr/>
    </dgm:pt>
    <dgm:pt modelId="{46E83470-2ADD-4A0C-A4A0-EF83F967D371}" type="sibTrans" cxnId="{B7A37C08-D744-44B1-AE2C-F679FE382047}">
      <dgm:prSet/>
      <dgm:spPr/>
    </dgm:pt>
    <dgm:pt modelId="{8F3252D3-9978-4A1E-9A2C-173910B32298}">
      <dgm:prSet/>
      <dgm:spPr/>
      <dgm:t>
        <a:bodyPr/>
        <a:lstStyle/>
        <a:p>
          <a:r>
            <a:rPr lang="en-US" dirty="0" smtClean="0"/>
            <a:t>You will need a copy of the printed book</a:t>
          </a:r>
          <a:endParaRPr lang="en-US" dirty="0"/>
        </a:p>
      </dgm:t>
    </dgm:pt>
    <dgm:pt modelId="{6CE62DEC-638A-430B-84E7-2CC86A32770F}" type="parTrans" cxnId="{3840BFA0-98EC-45CE-9245-0822CF878A7A}">
      <dgm:prSet/>
      <dgm:spPr/>
      <dgm:t>
        <a:bodyPr/>
        <a:lstStyle/>
        <a:p>
          <a:endParaRPr lang="en-US"/>
        </a:p>
      </dgm:t>
    </dgm:pt>
    <dgm:pt modelId="{13170D5E-1DEC-4B4F-845C-3DCBDB1CABCE}" type="sibTrans" cxnId="{3840BFA0-98EC-45CE-9245-0822CF878A7A}">
      <dgm:prSet/>
      <dgm:spPr/>
      <dgm:t>
        <a:bodyPr/>
        <a:lstStyle/>
        <a:p>
          <a:endParaRPr lang="en-US"/>
        </a:p>
      </dgm:t>
    </dgm:pt>
    <dgm:pt modelId="{297F4C73-A750-4443-9409-2DDE805795B1}">
      <dgm:prSet/>
      <dgm:spPr/>
      <dgm:t>
        <a:bodyPr/>
        <a:lstStyle/>
        <a:p>
          <a:r>
            <a:rPr lang="en-US" smtClean="0"/>
            <a:t>Online purchase price</a:t>
          </a:r>
          <a:endParaRPr lang="en-US" dirty="0"/>
        </a:p>
      </dgm:t>
    </dgm:pt>
    <dgm:pt modelId="{D4865634-7008-4998-A4BA-582C42B8CED8}" type="parTrans" cxnId="{0772C006-D093-47CC-ABCA-31F401309A0B}">
      <dgm:prSet/>
      <dgm:spPr/>
      <dgm:t>
        <a:bodyPr/>
        <a:lstStyle/>
        <a:p>
          <a:endParaRPr lang="en-US"/>
        </a:p>
      </dgm:t>
    </dgm:pt>
    <dgm:pt modelId="{929C9644-4115-4C65-AA2F-689A592C3CF1}" type="sibTrans" cxnId="{0772C006-D093-47CC-ABCA-31F401309A0B}">
      <dgm:prSet/>
      <dgm:spPr/>
      <dgm:t>
        <a:bodyPr/>
        <a:lstStyle/>
        <a:p>
          <a:endParaRPr lang="en-US"/>
        </a:p>
      </dgm:t>
    </dgm:pt>
    <dgm:pt modelId="{88C075C5-FF26-4108-A847-E2091A16B2F7}" type="pres">
      <dgm:prSet presAssocID="{A97B32F1-1385-4B5A-BADC-23991509B39B}" presName="Name0" presStyleCnt="0">
        <dgm:presLayoutVars>
          <dgm:dir/>
          <dgm:animLvl val="lvl"/>
          <dgm:resizeHandles/>
        </dgm:presLayoutVars>
      </dgm:prSet>
      <dgm:spPr/>
      <dgm:t>
        <a:bodyPr/>
        <a:lstStyle/>
        <a:p>
          <a:endParaRPr lang="en-US"/>
        </a:p>
      </dgm:t>
    </dgm:pt>
    <dgm:pt modelId="{BE292BA0-2235-4974-8631-0791E2EED328}" type="pres">
      <dgm:prSet presAssocID="{FA6D6CC2-E414-4D6E-862C-64BF1750E757}" presName="linNode" presStyleCnt="0"/>
      <dgm:spPr/>
    </dgm:pt>
    <dgm:pt modelId="{D6605633-E29B-43A5-A08F-6815D513D563}" type="pres">
      <dgm:prSet presAssocID="{FA6D6CC2-E414-4D6E-862C-64BF1750E757}" presName="parentShp" presStyleLbl="node1" presStyleIdx="0" presStyleCnt="4">
        <dgm:presLayoutVars>
          <dgm:bulletEnabled val="1"/>
        </dgm:presLayoutVars>
      </dgm:prSet>
      <dgm:spPr/>
      <dgm:t>
        <a:bodyPr/>
        <a:lstStyle/>
        <a:p>
          <a:endParaRPr lang="en-US"/>
        </a:p>
      </dgm:t>
    </dgm:pt>
    <dgm:pt modelId="{645517FF-6378-4D55-82D1-289F9B8DFEE7}" type="pres">
      <dgm:prSet presAssocID="{FA6D6CC2-E414-4D6E-862C-64BF1750E757}" presName="childShp" presStyleLbl="bgAccFollowNode1" presStyleIdx="0" presStyleCnt="4">
        <dgm:presLayoutVars>
          <dgm:bulletEnabled val="1"/>
        </dgm:presLayoutVars>
      </dgm:prSet>
      <dgm:spPr/>
      <dgm:t>
        <a:bodyPr/>
        <a:lstStyle/>
        <a:p>
          <a:endParaRPr lang="en-US"/>
        </a:p>
      </dgm:t>
    </dgm:pt>
    <dgm:pt modelId="{660EEA51-642C-426A-A594-D94F04744681}" type="pres">
      <dgm:prSet presAssocID="{52B43924-40CB-428F-AB8E-0DF5C48F0062}" presName="spacing" presStyleCnt="0"/>
      <dgm:spPr/>
    </dgm:pt>
    <dgm:pt modelId="{FF181F30-8D28-4CF8-A3C1-5A9D98F8CF81}" type="pres">
      <dgm:prSet presAssocID="{5EEA9D40-04F2-433F-9009-98BCE094388D}" presName="linNode" presStyleCnt="0"/>
      <dgm:spPr/>
    </dgm:pt>
    <dgm:pt modelId="{D6B75A9D-E1E6-488B-9B93-B1B2E6106D2F}" type="pres">
      <dgm:prSet presAssocID="{5EEA9D40-04F2-433F-9009-98BCE094388D}" presName="parentShp" presStyleLbl="node1" presStyleIdx="1" presStyleCnt="4">
        <dgm:presLayoutVars>
          <dgm:bulletEnabled val="1"/>
        </dgm:presLayoutVars>
      </dgm:prSet>
      <dgm:spPr/>
      <dgm:t>
        <a:bodyPr/>
        <a:lstStyle/>
        <a:p>
          <a:endParaRPr lang="en-US"/>
        </a:p>
      </dgm:t>
    </dgm:pt>
    <dgm:pt modelId="{93AA33BA-49E7-47B9-B725-E475BD1D59ED}" type="pres">
      <dgm:prSet presAssocID="{5EEA9D40-04F2-433F-9009-98BCE094388D}" presName="childShp" presStyleLbl="bgAccFollowNode1" presStyleIdx="1" presStyleCnt="4">
        <dgm:presLayoutVars>
          <dgm:bulletEnabled val="1"/>
        </dgm:presLayoutVars>
      </dgm:prSet>
      <dgm:spPr/>
      <dgm:t>
        <a:bodyPr/>
        <a:lstStyle/>
        <a:p>
          <a:endParaRPr lang="en-US"/>
        </a:p>
      </dgm:t>
    </dgm:pt>
    <dgm:pt modelId="{4DAB2710-327E-461F-BCE9-33C2D0029101}" type="pres">
      <dgm:prSet presAssocID="{DFCF7BCE-36D7-49E0-866B-38BA6FE3F27D}" presName="spacing" presStyleCnt="0"/>
      <dgm:spPr/>
    </dgm:pt>
    <dgm:pt modelId="{059251D4-6489-4DDA-A3C6-1D4494F79752}" type="pres">
      <dgm:prSet presAssocID="{BBF9568A-7D8A-44E3-B198-BB1F5C1B9177}" presName="linNode" presStyleCnt="0"/>
      <dgm:spPr/>
    </dgm:pt>
    <dgm:pt modelId="{4D2ED02C-4E93-4B88-AF94-F1B1E2D9695F}" type="pres">
      <dgm:prSet presAssocID="{BBF9568A-7D8A-44E3-B198-BB1F5C1B9177}" presName="parentShp" presStyleLbl="node1" presStyleIdx="2" presStyleCnt="4">
        <dgm:presLayoutVars>
          <dgm:bulletEnabled val="1"/>
        </dgm:presLayoutVars>
      </dgm:prSet>
      <dgm:spPr/>
      <dgm:t>
        <a:bodyPr/>
        <a:lstStyle/>
        <a:p>
          <a:endParaRPr lang="en-US"/>
        </a:p>
      </dgm:t>
    </dgm:pt>
    <dgm:pt modelId="{EC75BB59-C23C-411F-84E0-FD3FEEEFC920}" type="pres">
      <dgm:prSet presAssocID="{BBF9568A-7D8A-44E3-B198-BB1F5C1B9177}" presName="childShp" presStyleLbl="bgAccFollowNode1" presStyleIdx="2" presStyleCnt="4">
        <dgm:presLayoutVars>
          <dgm:bulletEnabled val="1"/>
        </dgm:presLayoutVars>
      </dgm:prSet>
      <dgm:spPr/>
      <dgm:t>
        <a:bodyPr/>
        <a:lstStyle/>
        <a:p>
          <a:endParaRPr lang="en-US"/>
        </a:p>
      </dgm:t>
    </dgm:pt>
    <dgm:pt modelId="{C1D6080A-180B-47FC-AB65-2F7A6999AD3B}" type="pres">
      <dgm:prSet presAssocID="{C710A574-5558-499D-8547-FA9D6B49D2C4}" presName="spacing" presStyleCnt="0"/>
      <dgm:spPr/>
    </dgm:pt>
    <dgm:pt modelId="{14652EF5-3FC0-4C3D-BDEF-16F35274F2BA}" type="pres">
      <dgm:prSet presAssocID="{3876F1F0-5846-4CCD-8100-17AEA78CA2BB}" presName="linNode" presStyleCnt="0"/>
      <dgm:spPr/>
    </dgm:pt>
    <dgm:pt modelId="{04B14F6E-8AC4-4BFD-854F-1F681133C419}" type="pres">
      <dgm:prSet presAssocID="{3876F1F0-5846-4CCD-8100-17AEA78CA2BB}" presName="parentShp" presStyleLbl="node1" presStyleIdx="3" presStyleCnt="4">
        <dgm:presLayoutVars>
          <dgm:bulletEnabled val="1"/>
        </dgm:presLayoutVars>
      </dgm:prSet>
      <dgm:spPr/>
      <dgm:t>
        <a:bodyPr/>
        <a:lstStyle/>
        <a:p>
          <a:endParaRPr lang="en-US"/>
        </a:p>
      </dgm:t>
    </dgm:pt>
    <dgm:pt modelId="{207D420E-7F04-4C5A-A6AA-C3C3BB0DD807}" type="pres">
      <dgm:prSet presAssocID="{3876F1F0-5846-4CCD-8100-17AEA78CA2BB}" presName="childShp" presStyleLbl="bgAccFollowNode1" presStyleIdx="3" presStyleCnt="4">
        <dgm:presLayoutVars>
          <dgm:bulletEnabled val="1"/>
        </dgm:presLayoutVars>
      </dgm:prSet>
      <dgm:spPr/>
      <dgm:t>
        <a:bodyPr/>
        <a:lstStyle/>
        <a:p>
          <a:endParaRPr lang="en-US"/>
        </a:p>
      </dgm:t>
    </dgm:pt>
  </dgm:ptLst>
  <dgm:cxnLst>
    <dgm:cxn modelId="{40D94A7C-80BD-4276-BC42-8D2A1E448C31}" type="presOf" srcId="{17F7ECBB-418F-4122-9018-A7E25EB3BE83}" destId="{645517FF-6378-4D55-82D1-289F9B8DFEE7}" srcOrd="0" destOrd="0" presId="urn:microsoft.com/office/officeart/2005/8/layout/vList6"/>
    <dgm:cxn modelId="{91C53B27-8A96-4400-93D9-15F0DEEFA202}" srcId="{5EEA9D40-04F2-433F-9009-98BCE094388D}" destId="{FF46DBFC-C57B-466B-AF85-22BCB4D16575}" srcOrd="2" destOrd="0" parTransId="{F45EB89F-82C7-4B12-8EAA-ACAB7AE51145}" sibTransId="{D03573C1-52C7-4FE6-AECE-8071B92FD497}"/>
    <dgm:cxn modelId="{5AC3C929-11C9-4587-A7DD-0FC0D8B1ECB3}" srcId="{BBF9568A-7D8A-44E3-B198-BB1F5C1B9177}" destId="{4526F971-F40D-4E99-B438-F2EB5BBB9D20}" srcOrd="1" destOrd="0" parTransId="{867957E3-A84E-4599-9E54-E2E1EBCFDC94}" sibTransId="{7A84F637-F30E-4405-B80D-16C16EF155D0}"/>
    <dgm:cxn modelId="{F206F60E-4AFE-4453-8A2C-DBC276F2BC92}" type="presOf" srcId="{090BFC67-27EF-4615-BD62-1540CED5E772}" destId="{207D420E-7F04-4C5A-A6AA-C3C3BB0DD807}" srcOrd="0" destOrd="0" presId="urn:microsoft.com/office/officeart/2005/8/layout/vList6"/>
    <dgm:cxn modelId="{F8DBB577-9599-4D5A-9FA6-504F555FF147}" type="presOf" srcId="{FF46DBFC-C57B-466B-AF85-22BCB4D16575}" destId="{93AA33BA-49E7-47B9-B725-E475BD1D59ED}" srcOrd="0" destOrd="2" presId="urn:microsoft.com/office/officeart/2005/8/layout/vList6"/>
    <dgm:cxn modelId="{A9C4D9F4-7738-40DC-9F58-7857F12FD6CF}" type="presOf" srcId="{56E29270-BB1A-44EF-A7A0-F852568A199B}" destId="{EC75BB59-C23C-411F-84E0-FD3FEEEFC920}" srcOrd="0" destOrd="0" presId="urn:microsoft.com/office/officeart/2005/8/layout/vList6"/>
    <dgm:cxn modelId="{F1AE1B75-F758-46A6-A72C-5796D5FF41FE}" type="presOf" srcId="{FA6D6CC2-E414-4D6E-862C-64BF1750E757}" destId="{D6605633-E29B-43A5-A08F-6815D513D563}" srcOrd="0" destOrd="0" presId="urn:microsoft.com/office/officeart/2005/8/layout/vList6"/>
    <dgm:cxn modelId="{B4F5F023-E2FC-4D2C-9C29-76D5F342A714}" srcId="{FA6D6CC2-E414-4D6E-862C-64BF1750E757}" destId="{26B45085-EEB3-4E3B-A581-9D2B4A17AA1B}" srcOrd="1" destOrd="0" parTransId="{9AA7DA8F-6E18-4F5B-AFB6-7D4EBDD5031D}" sibTransId="{BD071C0C-73F4-4774-B778-676B84309A2D}"/>
    <dgm:cxn modelId="{A5554932-DE09-40F9-AADA-61A3DD62CD6F}" type="presOf" srcId="{8F3252D3-9978-4A1E-9A2C-173910B32298}" destId="{207D420E-7F04-4C5A-A6AA-C3C3BB0DD807}" srcOrd="0" destOrd="1" presId="urn:microsoft.com/office/officeart/2005/8/layout/vList6"/>
    <dgm:cxn modelId="{3835EEE5-018A-47AB-9A02-E7CC846DB968}" srcId="{5EEA9D40-04F2-433F-9009-98BCE094388D}" destId="{08BEAA23-9342-4813-A3FF-33FFD21AF601}" srcOrd="0" destOrd="0" parTransId="{DE284A36-5772-4E8A-BFDC-B25819B5B044}" sibTransId="{71529943-E442-428B-BA2F-C5CFA2D5DE1D}"/>
    <dgm:cxn modelId="{CDF3CB77-6B33-4083-AA9A-A5CBDA790FFB}" srcId="{A97B32F1-1385-4B5A-BADC-23991509B39B}" destId="{3876F1F0-5846-4CCD-8100-17AEA78CA2BB}" srcOrd="3" destOrd="0" parTransId="{6AF15687-5E77-4C06-B79E-0EDCE63B4A1F}" sibTransId="{C1C7C18C-5047-4C8D-BA94-4454EFAAD664}"/>
    <dgm:cxn modelId="{3840BFA0-98EC-45CE-9245-0822CF878A7A}" srcId="{3876F1F0-5846-4CCD-8100-17AEA78CA2BB}" destId="{8F3252D3-9978-4A1E-9A2C-173910B32298}" srcOrd="1" destOrd="0" parTransId="{6CE62DEC-638A-430B-84E7-2CC86A32770F}" sibTransId="{13170D5E-1DEC-4B4F-845C-3DCBDB1CABCE}"/>
    <dgm:cxn modelId="{456D6134-192D-4E77-BB71-9C3996C376E0}" srcId="{A97B32F1-1385-4B5A-BADC-23991509B39B}" destId="{5EEA9D40-04F2-433F-9009-98BCE094388D}" srcOrd="1" destOrd="0" parTransId="{AB621CD4-5DAC-4F0C-9700-43682138EACF}" sibTransId="{DFCF7BCE-36D7-49E0-866B-38BA6FE3F27D}"/>
    <dgm:cxn modelId="{3AF0AAD3-4125-458A-9D98-C185DB918D0A}" type="presOf" srcId="{5EEA9D40-04F2-433F-9009-98BCE094388D}" destId="{D6B75A9D-E1E6-488B-9B93-B1B2E6106D2F}" srcOrd="0" destOrd="0" presId="urn:microsoft.com/office/officeart/2005/8/layout/vList6"/>
    <dgm:cxn modelId="{491FA71A-B12C-4E69-8ED0-9A51EBC0FE2E}" type="presOf" srcId="{4526F971-F40D-4E99-B438-F2EB5BBB9D20}" destId="{EC75BB59-C23C-411F-84E0-FD3FEEEFC920}" srcOrd="0" destOrd="1" presId="urn:microsoft.com/office/officeart/2005/8/layout/vList6"/>
    <dgm:cxn modelId="{6C5FADF5-EEAB-4F04-B35F-34C89EB1E6E0}" srcId="{FA6D6CC2-E414-4D6E-862C-64BF1750E757}" destId="{17F7ECBB-418F-4122-9018-A7E25EB3BE83}" srcOrd="0" destOrd="0" parTransId="{42C65E75-7786-43A2-B417-5CE851A4C23B}" sibTransId="{1351B982-BCF5-4621-B760-33BADB3D8FFD}"/>
    <dgm:cxn modelId="{4B962186-A5C7-4975-A9FB-6BCD5FBAD59B}" srcId="{5EEA9D40-04F2-433F-9009-98BCE094388D}" destId="{DD030AE8-3B33-4125-8060-AAA574346C45}" srcOrd="1" destOrd="0" parTransId="{08D6131B-5CE6-44D8-B278-4A623723128C}" sibTransId="{59EF8555-2E2F-4672-8F63-A577021EA26F}"/>
    <dgm:cxn modelId="{1465FAFA-95EE-498E-AB46-6481C5D9AEE5}" type="presOf" srcId="{DD030AE8-3B33-4125-8060-AAA574346C45}" destId="{93AA33BA-49E7-47B9-B725-E475BD1D59ED}" srcOrd="0" destOrd="1" presId="urn:microsoft.com/office/officeart/2005/8/layout/vList6"/>
    <dgm:cxn modelId="{8312E7CC-6B80-420E-803F-7CFD3A9D21CD}" type="presOf" srcId="{A97B32F1-1385-4B5A-BADC-23991509B39B}" destId="{88C075C5-FF26-4108-A847-E2091A16B2F7}" srcOrd="0" destOrd="0" presId="urn:microsoft.com/office/officeart/2005/8/layout/vList6"/>
    <dgm:cxn modelId="{450CAFBF-5E79-47A3-BE29-A77081EF0296}" srcId="{A97B32F1-1385-4B5A-BADC-23991509B39B}" destId="{BBF9568A-7D8A-44E3-B198-BB1F5C1B9177}" srcOrd="2" destOrd="0" parTransId="{EBE3D3C0-1038-4E51-9FC0-1058A9EAA509}" sibTransId="{C710A574-5558-499D-8547-FA9D6B49D2C4}"/>
    <dgm:cxn modelId="{B7A37C08-D744-44B1-AE2C-F679FE382047}" srcId="{3876F1F0-5846-4CCD-8100-17AEA78CA2BB}" destId="{090BFC67-27EF-4615-BD62-1540CED5E772}" srcOrd="0" destOrd="0" parTransId="{2DECF452-8BFF-40E9-A588-6B40213557B3}" sibTransId="{46E83470-2ADD-4A0C-A4A0-EF83F967D371}"/>
    <dgm:cxn modelId="{5D957E4A-8450-4523-B5B5-68495DC2714F}" type="presOf" srcId="{297F4C73-A750-4443-9409-2DDE805795B1}" destId="{207D420E-7F04-4C5A-A6AA-C3C3BB0DD807}" srcOrd="0" destOrd="2" presId="urn:microsoft.com/office/officeart/2005/8/layout/vList6"/>
    <dgm:cxn modelId="{C86E3DCC-AC68-4146-8EB8-A33A4767FDD9}" srcId="{BBF9568A-7D8A-44E3-B198-BB1F5C1B9177}" destId="{56E29270-BB1A-44EF-A7A0-F852568A199B}" srcOrd="0" destOrd="0" parTransId="{A72165D0-7399-48ED-8C2E-BD2B1858B6A0}" sibTransId="{286198F6-B811-4F17-816B-324EF7C78860}"/>
    <dgm:cxn modelId="{062D47D9-723B-453C-9474-A0695E3B4C2B}" type="presOf" srcId="{26B45085-EEB3-4E3B-A581-9D2B4A17AA1B}" destId="{645517FF-6378-4D55-82D1-289F9B8DFEE7}" srcOrd="0" destOrd="1" presId="urn:microsoft.com/office/officeart/2005/8/layout/vList6"/>
    <dgm:cxn modelId="{0772C006-D093-47CC-ABCA-31F401309A0B}" srcId="{3876F1F0-5846-4CCD-8100-17AEA78CA2BB}" destId="{297F4C73-A750-4443-9409-2DDE805795B1}" srcOrd="2" destOrd="0" parTransId="{D4865634-7008-4998-A4BA-582C42B8CED8}" sibTransId="{929C9644-4115-4C65-AA2F-689A592C3CF1}"/>
    <dgm:cxn modelId="{AFF06884-E136-40CD-AAE9-E7BB4097428E}" type="presOf" srcId="{3876F1F0-5846-4CCD-8100-17AEA78CA2BB}" destId="{04B14F6E-8AC4-4BFD-854F-1F681133C419}" srcOrd="0" destOrd="0" presId="urn:microsoft.com/office/officeart/2005/8/layout/vList6"/>
    <dgm:cxn modelId="{54126257-3DD5-4B70-80CE-4E1EF118A98F}" type="presOf" srcId="{08BEAA23-9342-4813-A3FF-33FFD21AF601}" destId="{93AA33BA-49E7-47B9-B725-E475BD1D59ED}" srcOrd="0" destOrd="0" presId="urn:microsoft.com/office/officeart/2005/8/layout/vList6"/>
    <dgm:cxn modelId="{EBF8B778-F601-49AC-8BDC-D406E331B495}" srcId="{A97B32F1-1385-4B5A-BADC-23991509B39B}" destId="{FA6D6CC2-E414-4D6E-862C-64BF1750E757}" srcOrd="0" destOrd="0" parTransId="{C1B23657-75EC-42E4-8662-FD1A1F572B70}" sibTransId="{52B43924-40CB-428F-AB8E-0DF5C48F0062}"/>
    <dgm:cxn modelId="{098D6F20-D9AB-4440-9553-111098F6F101}" type="presOf" srcId="{BBF9568A-7D8A-44E3-B198-BB1F5C1B9177}" destId="{4D2ED02C-4E93-4B88-AF94-F1B1E2D9695F}" srcOrd="0" destOrd="0" presId="urn:microsoft.com/office/officeart/2005/8/layout/vList6"/>
    <dgm:cxn modelId="{48D36BBB-AC4C-4BC2-86F0-CADE39915438}" type="presParOf" srcId="{88C075C5-FF26-4108-A847-E2091A16B2F7}" destId="{BE292BA0-2235-4974-8631-0791E2EED328}" srcOrd="0" destOrd="0" presId="urn:microsoft.com/office/officeart/2005/8/layout/vList6"/>
    <dgm:cxn modelId="{3A0E6E96-EF20-475B-8523-861A80E5F37B}" type="presParOf" srcId="{BE292BA0-2235-4974-8631-0791E2EED328}" destId="{D6605633-E29B-43A5-A08F-6815D513D563}" srcOrd="0" destOrd="0" presId="urn:microsoft.com/office/officeart/2005/8/layout/vList6"/>
    <dgm:cxn modelId="{30E48A54-89A3-4EAE-98AA-CE2E45A771D5}" type="presParOf" srcId="{BE292BA0-2235-4974-8631-0791E2EED328}" destId="{645517FF-6378-4D55-82D1-289F9B8DFEE7}" srcOrd="1" destOrd="0" presId="urn:microsoft.com/office/officeart/2005/8/layout/vList6"/>
    <dgm:cxn modelId="{697CEF7C-1DAA-49BD-8424-6B73B51EC73C}" type="presParOf" srcId="{88C075C5-FF26-4108-A847-E2091A16B2F7}" destId="{660EEA51-642C-426A-A594-D94F04744681}" srcOrd="1" destOrd="0" presId="urn:microsoft.com/office/officeart/2005/8/layout/vList6"/>
    <dgm:cxn modelId="{6059DADB-09C6-4B3C-ABA2-8751BEAE00CB}" type="presParOf" srcId="{88C075C5-FF26-4108-A847-E2091A16B2F7}" destId="{FF181F30-8D28-4CF8-A3C1-5A9D98F8CF81}" srcOrd="2" destOrd="0" presId="urn:microsoft.com/office/officeart/2005/8/layout/vList6"/>
    <dgm:cxn modelId="{B461B518-B0CD-4530-A65F-C7D6AB041517}" type="presParOf" srcId="{FF181F30-8D28-4CF8-A3C1-5A9D98F8CF81}" destId="{D6B75A9D-E1E6-488B-9B93-B1B2E6106D2F}" srcOrd="0" destOrd="0" presId="urn:microsoft.com/office/officeart/2005/8/layout/vList6"/>
    <dgm:cxn modelId="{D22AAF82-D483-47FE-A827-6E1E635E793F}" type="presParOf" srcId="{FF181F30-8D28-4CF8-A3C1-5A9D98F8CF81}" destId="{93AA33BA-49E7-47B9-B725-E475BD1D59ED}" srcOrd="1" destOrd="0" presId="urn:microsoft.com/office/officeart/2005/8/layout/vList6"/>
    <dgm:cxn modelId="{26F11885-6CFF-40E7-B22B-06DAC0C147E7}" type="presParOf" srcId="{88C075C5-FF26-4108-A847-E2091A16B2F7}" destId="{4DAB2710-327E-461F-BCE9-33C2D0029101}" srcOrd="3" destOrd="0" presId="urn:microsoft.com/office/officeart/2005/8/layout/vList6"/>
    <dgm:cxn modelId="{0FD9A247-942A-4A61-9C43-5B4B5D172F92}" type="presParOf" srcId="{88C075C5-FF26-4108-A847-E2091A16B2F7}" destId="{059251D4-6489-4DDA-A3C6-1D4494F79752}" srcOrd="4" destOrd="0" presId="urn:microsoft.com/office/officeart/2005/8/layout/vList6"/>
    <dgm:cxn modelId="{778C3AAE-272B-4F64-BBA8-2FDAFB8C4F76}" type="presParOf" srcId="{059251D4-6489-4DDA-A3C6-1D4494F79752}" destId="{4D2ED02C-4E93-4B88-AF94-F1B1E2D9695F}" srcOrd="0" destOrd="0" presId="urn:microsoft.com/office/officeart/2005/8/layout/vList6"/>
    <dgm:cxn modelId="{621B7396-338F-49EC-87B9-18DC5E7AEA8A}" type="presParOf" srcId="{059251D4-6489-4DDA-A3C6-1D4494F79752}" destId="{EC75BB59-C23C-411F-84E0-FD3FEEEFC920}" srcOrd="1" destOrd="0" presId="urn:microsoft.com/office/officeart/2005/8/layout/vList6"/>
    <dgm:cxn modelId="{5A0CF3DC-59C3-4D43-B7CF-0944A254B56B}" type="presParOf" srcId="{88C075C5-FF26-4108-A847-E2091A16B2F7}" destId="{C1D6080A-180B-47FC-AB65-2F7A6999AD3B}" srcOrd="5" destOrd="0" presId="urn:microsoft.com/office/officeart/2005/8/layout/vList6"/>
    <dgm:cxn modelId="{05EFF60D-2243-487C-9FA4-04388108D4E0}" type="presParOf" srcId="{88C075C5-FF26-4108-A847-E2091A16B2F7}" destId="{14652EF5-3FC0-4C3D-BDEF-16F35274F2BA}" srcOrd="6" destOrd="0" presId="urn:microsoft.com/office/officeart/2005/8/layout/vList6"/>
    <dgm:cxn modelId="{1C2C86C7-4F92-42BB-97A9-FB8EF9D498AA}" type="presParOf" srcId="{14652EF5-3FC0-4C3D-BDEF-16F35274F2BA}" destId="{04B14F6E-8AC4-4BFD-854F-1F681133C419}" srcOrd="0" destOrd="0" presId="urn:microsoft.com/office/officeart/2005/8/layout/vList6"/>
    <dgm:cxn modelId="{13243165-8297-4A07-B113-EE8951CA2489}" type="presParOf" srcId="{14652EF5-3FC0-4C3D-BDEF-16F35274F2BA}" destId="{207D420E-7F04-4C5A-A6AA-C3C3BB0DD80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6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602"/>
          </a:xfrm>
          <a:prstGeom prst="rect">
            <a:avLst/>
          </a:prstGeom>
        </p:spPr>
        <p:txBody>
          <a:bodyPr vert="horz" lIns="91440" tIns="45720" rIns="91440" bIns="45720" rtlCol="0"/>
          <a:lstStyle>
            <a:lvl1pPr algn="r">
              <a:defRPr sz="1200"/>
            </a:lvl1pPr>
          </a:lstStyle>
          <a:p>
            <a:fld id="{4E1EF111-D4B5-4417-A76F-487C759E3B0B}" type="datetimeFigureOut">
              <a:rPr lang="en-US" smtClean="0"/>
              <a:t>8/21/2014</a:t>
            </a:fld>
            <a:endParaRPr lang="en-US"/>
          </a:p>
        </p:txBody>
      </p:sp>
      <p:sp>
        <p:nvSpPr>
          <p:cNvPr id="4" name="Footer Placeholder 3"/>
          <p:cNvSpPr>
            <a:spLocks noGrp="1"/>
          </p:cNvSpPr>
          <p:nvPr>
            <p:ph type="ftr" sz="quarter" idx="2"/>
          </p:nvPr>
        </p:nvSpPr>
        <p:spPr>
          <a:xfrm>
            <a:off x="0" y="8846262"/>
            <a:ext cx="2971800" cy="4676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262"/>
            <a:ext cx="2971800" cy="467602"/>
          </a:xfrm>
          <a:prstGeom prst="rect">
            <a:avLst/>
          </a:prstGeom>
        </p:spPr>
        <p:txBody>
          <a:bodyPr vert="horz" lIns="91440" tIns="45720" rIns="91440" bIns="45720" rtlCol="0" anchor="b"/>
          <a:lstStyle>
            <a:lvl1pPr algn="r">
              <a:defRPr sz="1200"/>
            </a:lvl1pPr>
          </a:lstStyle>
          <a:p>
            <a:fld id="{CE612FA8-70A1-49D7-AE96-33C1E17D69D5}" type="slidenum">
              <a:rPr lang="en-US" smtClean="0"/>
              <a:t>‹#›</a:t>
            </a:fld>
            <a:endParaRPr lang="en-US"/>
          </a:p>
        </p:txBody>
      </p:sp>
    </p:spTree>
    <p:extLst>
      <p:ext uri="{BB962C8B-B14F-4D97-AF65-F5344CB8AC3E}">
        <p14:creationId xmlns:p14="http://schemas.microsoft.com/office/powerpoint/2010/main" val="220754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0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60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E76528E-0A10-459A-8CCA-B3B241CC3E0C}" type="datetimeFigureOut">
              <a:rPr lang="en-US"/>
              <a:pPr>
                <a:defRPr/>
              </a:pPr>
              <a:t>8/21/2014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721"/>
            <a:ext cx="5486400" cy="419092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6261"/>
            <a:ext cx="2971800" cy="4660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46261"/>
            <a:ext cx="2971800" cy="4660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BD35A0-645E-4224-B801-0ADC40ADC388}" type="slidenum">
              <a:rPr lang="en-US"/>
              <a:pPr>
                <a:defRPr/>
              </a:pPr>
              <a:t>‹#›</a:t>
            </a:fld>
            <a:endParaRPr lang="en-US"/>
          </a:p>
        </p:txBody>
      </p:sp>
    </p:spTree>
    <p:extLst>
      <p:ext uri="{BB962C8B-B14F-4D97-AF65-F5344CB8AC3E}">
        <p14:creationId xmlns:p14="http://schemas.microsoft.com/office/powerpoint/2010/main" val="1112801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“Education companies can no longer ignore that you, the students, are demanding a more effective, more efficient, less expensive education.  We want to partner with you to make all of that happen, and let you know that we are here for YOU to serve your learning needs.”</a:t>
            </a:r>
          </a:p>
          <a:p>
            <a:pPr eaLnBrk="1" hangingPunct="1">
              <a:spcBef>
                <a:spcPct val="0"/>
              </a:spcBef>
            </a:pPr>
            <a:endParaRPr lang="en-US" altLang="en-US" dirty="0" smtClean="0"/>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0E176F-F00E-46C1-A5A1-626D19DDF6D5}" type="slidenum">
              <a:rPr lang="en-US" altLang="en-US" smtClean="0"/>
              <a:pPr fontAlgn="base">
                <a:spcBef>
                  <a:spcPct val="0"/>
                </a:spcBef>
                <a:spcAft>
                  <a:spcPct val="0"/>
                </a:spcAft>
                <a:defRPr/>
              </a:pPr>
              <a:t>1</a:t>
            </a:fld>
            <a:endParaRPr lang="en-US" altLang="en-US" smtClean="0"/>
          </a:p>
        </p:txBody>
      </p:sp>
    </p:spTree>
    <p:extLst>
      <p:ext uri="{BB962C8B-B14F-4D97-AF65-F5344CB8AC3E}">
        <p14:creationId xmlns:p14="http://schemas.microsoft.com/office/powerpoint/2010/main" val="78026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 what do you need to get started.</a:t>
            </a:r>
          </a:p>
          <a:p>
            <a:pPr eaLnBrk="1" hangingPunct="1">
              <a:spcBef>
                <a:spcPct val="0"/>
              </a:spcBef>
            </a:pPr>
            <a:endParaRPr lang="en-US" altLang="en-US" dirty="0" smtClean="0"/>
          </a:p>
          <a:p>
            <a:pPr eaLnBrk="1" hangingPunct="1">
              <a:spcBef>
                <a:spcPct val="0"/>
              </a:spcBef>
            </a:pPr>
            <a:r>
              <a:rPr lang="en-US" altLang="en-US" dirty="0" smtClean="0"/>
              <a:t>Here we have the book that your professor will be using to teach the course, the connect product (that comes with </a:t>
            </a:r>
            <a:r>
              <a:rPr lang="en-US" altLang="en-US" dirty="0" err="1" smtClean="0"/>
              <a:t>Learnsmart</a:t>
            </a:r>
            <a:r>
              <a:rPr lang="en-US" altLang="en-US" dirty="0" smtClean="0"/>
              <a:t>) paired with it, as well as the URL you need to log into your class site</a:t>
            </a: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4C6253-E3C0-475B-BDA5-A8ED5D73E527}" type="slidenum">
              <a:rPr lang="en-US" altLang="en-US" smtClean="0">
                <a:ea typeface="ＭＳ Ｐゴシック" pitchFamily="34" charset="-128"/>
              </a:rPr>
              <a:pPr fontAlgn="base">
                <a:spcBef>
                  <a:spcPct val="0"/>
                </a:spcBef>
                <a:spcAft>
                  <a:spcPct val="0"/>
                </a:spcAft>
                <a:defRPr/>
              </a:pPr>
              <a:t>10</a:t>
            </a:fld>
            <a:endParaRPr lang="en-US" altLang="en-US" smtClean="0">
              <a:ea typeface="ＭＳ Ｐゴシック" pitchFamily="34" charset="-128"/>
            </a:endParaRPr>
          </a:p>
        </p:txBody>
      </p:sp>
    </p:spTree>
    <p:extLst>
      <p:ext uri="{BB962C8B-B14F-4D97-AF65-F5344CB8AC3E}">
        <p14:creationId xmlns:p14="http://schemas.microsoft.com/office/powerpoint/2010/main" val="333197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CD0142-5FBA-4FE7-8D2D-DE6CA199E8A7}" type="slidenum">
              <a:rPr lang="en-US" altLang="en-US" smtClean="0"/>
              <a:pPr fontAlgn="base">
                <a:spcBef>
                  <a:spcPct val="0"/>
                </a:spcBef>
                <a:spcAft>
                  <a:spcPct val="0"/>
                </a:spcAft>
                <a:defRPr/>
              </a:pPr>
              <a:t>11</a:t>
            </a:fld>
            <a:endParaRPr lang="en-US" alt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65033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E7B8FF-D80B-D04A-A136-8ACEF2A71A5C}"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343865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BD35A0-645E-4224-B801-0ADC40ADC388}" type="slidenum">
              <a:rPr lang="en-US" smtClean="0"/>
              <a:pPr>
                <a:defRPr/>
              </a:pPr>
              <a:t>15</a:t>
            </a:fld>
            <a:endParaRPr lang="en-US"/>
          </a:p>
        </p:txBody>
      </p:sp>
    </p:spTree>
    <p:extLst>
      <p:ext uri="{BB962C8B-B14F-4D97-AF65-F5344CB8AC3E}">
        <p14:creationId xmlns:p14="http://schemas.microsoft.com/office/powerpoint/2010/main" val="2829408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F3DFC8B-6129-4F41-9260-15A36328A9FD}" type="slidenum">
              <a:rPr lang="en-US" altLang="en-US" smtClean="0">
                <a:solidFill>
                  <a:srgbClr val="000000"/>
                </a:solidFill>
                <a:ea typeface="ＭＳ Ｐゴシック" pitchFamily="34" charset="-128"/>
              </a:rPr>
              <a:pPr fontAlgn="base">
                <a:spcBef>
                  <a:spcPct val="0"/>
                </a:spcBef>
                <a:spcAft>
                  <a:spcPct val="0"/>
                </a:spcAft>
                <a:defRPr/>
              </a:pPr>
              <a:t>17</a:t>
            </a:fld>
            <a:endParaRPr lang="en-US" altLang="en-US" smtClean="0">
              <a:solidFill>
                <a:srgbClr val="000000"/>
              </a:solidFill>
              <a:ea typeface="ＭＳ Ｐゴシック" pitchFamily="34" charset="-128"/>
            </a:endParaRPr>
          </a:p>
        </p:txBody>
      </p:sp>
    </p:spTree>
    <p:extLst>
      <p:ext uri="{BB962C8B-B14F-4D97-AF65-F5344CB8AC3E}">
        <p14:creationId xmlns:p14="http://schemas.microsoft.com/office/powerpoint/2010/main" val="223058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D6431D-6B6A-F748-96E2-55DCEAA39AE4}" type="slidenum">
              <a:rPr lang="en-US" sz="1200">
                <a:solidFill>
                  <a:prstClr val="black"/>
                </a:solidFill>
                <a:latin typeface="Calibri" charset="0"/>
              </a:rPr>
              <a:pPr eaLnBrk="1" hangingPunct="1"/>
              <a:t>18</a:t>
            </a:fld>
            <a:endParaRPr lang="en-US" sz="1200">
              <a:solidFill>
                <a:prstClr val="black"/>
              </a:solidFill>
              <a:latin typeface="Calibri" charset="0"/>
            </a:endParaRPr>
          </a:p>
        </p:txBody>
      </p:sp>
    </p:spTree>
    <p:extLst>
      <p:ext uri="{BB962C8B-B14F-4D97-AF65-F5344CB8AC3E}">
        <p14:creationId xmlns:p14="http://schemas.microsoft.com/office/powerpoint/2010/main" val="165413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1A1D0-7CD6-ED41-B615-5D3C4DA97ACB}" type="slidenum">
              <a:rPr lang="en-US" sz="1200">
                <a:solidFill>
                  <a:prstClr val="black"/>
                </a:solidFill>
                <a:latin typeface="Calibri" charset="0"/>
              </a:rPr>
              <a:pPr eaLnBrk="1" hangingPunct="1"/>
              <a:t>19</a:t>
            </a:fld>
            <a:endParaRPr lang="en-US" sz="1200">
              <a:solidFill>
                <a:prstClr val="black"/>
              </a:solidFill>
              <a:latin typeface="Calibri" charset="0"/>
            </a:endParaRPr>
          </a:p>
        </p:txBody>
      </p:sp>
    </p:spTree>
    <p:extLst>
      <p:ext uri="{BB962C8B-B14F-4D97-AF65-F5344CB8AC3E}">
        <p14:creationId xmlns:p14="http://schemas.microsoft.com/office/powerpoint/2010/main" val="406897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indent="0" eaLnBrk="1" hangingPunct="1">
              <a:spcBef>
                <a:spcPct val="0"/>
              </a:spcBef>
              <a:buFontTx/>
              <a:buNone/>
            </a:pPr>
            <a:r>
              <a:rPr lang="en-US" dirty="0" smtClean="0">
                <a:latin typeface="Calibri" charset="0"/>
              </a:rPr>
              <a:t>Our</a:t>
            </a:r>
            <a:r>
              <a:rPr lang="en-US" baseline="0" dirty="0" smtClean="0">
                <a:latin typeface="Calibri" charset="0"/>
              </a:rPr>
              <a:t> goal is to provide you with the service you need to get the most out of Connect. Our customer support is here to assist you with any technical issues you might be having. If you’re having trouble with anything – accessing a page, submitting an assignment, etc. -- use these resources </a:t>
            </a:r>
            <a:r>
              <a:rPr lang="en-US" b="1" baseline="0" dirty="0" smtClean="0">
                <a:latin typeface="Calibri" charset="0"/>
              </a:rPr>
              <a:t>before </a:t>
            </a:r>
            <a:r>
              <a:rPr lang="en-US" b="0" baseline="0" dirty="0" smtClean="0">
                <a:latin typeface="Calibri" charset="0"/>
              </a:rPr>
              <a:t>going to your professor. We have many people dedicated to helping you with all things technical. Keep the cards/stickers we passed out somewhere you can’t lose them, and use these resources whenever you need. </a:t>
            </a:r>
          </a:p>
          <a:p>
            <a:pPr marL="0" indent="0" eaLnBrk="1" hangingPunct="1">
              <a:spcBef>
                <a:spcPct val="0"/>
              </a:spcBef>
              <a:buFontTx/>
              <a:buNone/>
            </a:pPr>
            <a:endParaRPr lang="en-US" b="1" baseline="0" dirty="0" smtClean="0">
              <a:latin typeface="Calibri" charset="0"/>
            </a:endParaRPr>
          </a:p>
          <a:p>
            <a:pPr marL="0" indent="0" eaLnBrk="1" hangingPunct="1">
              <a:spcBef>
                <a:spcPct val="0"/>
              </a:spcBef>
              <a:buFontTx/>
              <a:buNone/>
            </a:pPr>
            <a:r>
              <a:rPr lang="en-US" baseline="0" dirty="0" smtClean="0">
                <a:latin typeface="Calibri" charset="0"/>
              </a:rPr>
              <a:t>www.mhhe.com/support has a new chat functionality; You can browse through connect student success for anything else you might need; FAQs, etc. </a:t>
            </a:r>
            <a:endParaRPr lang="en-US" dirty="0" smtClean="0">
              <a:latin typeface="Calibri" charset="0"/>
            </a:endParaRPr>
          </a:p>
          <a:p>
            <a:pPr marL="171450" indent="-171450" eaLnBrk="1" hangingPunct="1">
              <a:spcBef>
                <a:spcPct val="0"/>
              </a:spcBef>
              <a:buFontTx/>
              <a:buChar char="-"/>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1A1D0-7CD6-ED41-B615-5D3C4DA97ACB}" type="slidenum">
              <a:rPr lang="en-US" sz="1200">
                <a:solidFill>
                  <a:prstClr val="black"/>
                </a:solidFill>
                <a:latin typeface="Calibri" charset="0"/>
              </a:rPr>
              <a:pPr eaLnBrk="1" hangingPunct="1"/>
              <a:t>20</a:t>
            </a:fld>
            <a:endParaRPr lang="en-US" sz="1200">
              <a:solidFill>
                <a:prstClr val="black"/>
              </a:solidFill>
              <a:latin typeface="Calibri" charset="0"/>
            </a:endParaRPr>
          </a:p>
        </p:txBody>
      </p:sp>
    </p:spTree>
    <p:extLst>
      <p:ext uri="{BB962C8B-B14F-4D97-AF65-F5344CB8AC3E}">
        <p14:creationId xmlns:p14="http://schemas.microsoft.com/office/powerpoint/2010/main" val="16301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technology that is available for your course is _______________  and ______________</a:t>
            </a:r>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2F16B9-A335-46CF-BEAE-D4BF4A8D23C6}" type="slidenum">
              <a:rPr lang="en-US" altLang="en-US" smtClean="0"/>
              <a:pPr fontAlgn="base">
                <a:spcBef>
                  <a:spcPct val="0"/>
                </a:spcBef>
                <a:spcAft>
                  <a:spcPct val="0"/>
                </a:spcAft>
                <a:defRPr/>
              </a:pPr>
              <a:t>2</a:t>
            </a:fld>
            <a:endParaRPr lang="en-US" altLang="en-US" smtClean="0"/>
          </a:p>
        </p:txBody>
      </p:sp>
    </p:spTree>
    <p:extLst>
      <p:ext uri="{BB962C8B-B14F-4D97-AF65-F5344CB8AC3E}">
        <p14:creationId xmlns:p14="http://schemas.microsoft.com/office/powerpoint/2010/main" val="389406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845545-E6B4-46B7-8C01-D4AF0202167D}" type="slidenum">
              <a:rPr lang="en-US" altLang="en-US" smtClean="0"/>
              <a:pPr fontAlgn="base">
                <a:spcBef>
                  <a:spcPct val="0"/>
                </a:spcBef>
                <a:spcAft>
                  <a:spcPct val="0"/>
                </a:spcAft>
                <a:defRPr/>
              </a:pPr>
              <a:t>3</a:t>
            </a:fld>
            <a:endParaRPr lang="en-US" alt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Connect is a platform for you to access your course materials anytime and anywhere</a:t>
            </a:r>
          </a:p>
          <a:p>
            <a:pPr eaLnBrk="1" hangingPunct="1">
              <a:spcBef>
                <a:spcPct val="0"/>
              </a:spcBef>
            </a:pPr>
            <a:endParaRPr lang="en-US" altLang="en-US" dirty="0" smtClean="0"/>
          </a:p>
          <a:p>
            <a:pPr eaLnBrk="1" hangingPunct="1">
              <a:spcBef>
                <a:spcPct val="0"/>
              </a:spcBef>
            </a:pPr>
            <a:r>
              <a:rPr lang="en-US" altLang="en-US" dirty="0" smtClean="0"/>
              <a:t>Connect gives you access to your assignments, eBook (within Connect Plus), videos, animations, </a:t>
            </a:r>
            <a:r>
              <a:rPr lang="en-US" altLang="en-US" dirty="0" err="1" smtClean="0"/>
              <a:t>LearnSmart</a:t>
            </a:r>
            <a:r>
              <a:rPr lang="en-US" altLang="en-US" dirty="0" smtClean="0"/>
              <a:t> and more</a:t>
            </a:r>
          </a:p>
          <a:p>
            <a:pPr eaLnBrk="1" hangingPunct="1">
              <a:spcBef>
                <a:spcPct val="0"/>
              </a:spcBef>
            </a:pPr>
            <a:endParaRPr lang="en-US" altLang="en-US" dirty="0" smtClean="0"/>
          </a:p>
          <a:p>
            <a:pPr eaLnBrk="1" hangingPunct="1">
              <a:spcBef>
                <a:spcPct val="0"/>
              </a:spcBef>
            </a:pPr>
            <a:r>
              <a:rPr lang="en-US" altLang="en-US" dirty="0" smtClean="0"/>
              <a:t>Rather than just a homework management tool, or a place for your instructor to send you emails, Connect is a platform that integrates all different learning focused resources to make life easier, and learning better for students.</a:t>
            </a:r>
          </a:p>
          <a:p>
            <a:pPr eaLnBrk="1" hangingPunct="1">
              <a:spcBef>
                <a:spcPct val="0"/>
              </a:spcBef>
            </a:pPr>
            <a:endParaRPr lang="en-US" altLang="en-US" dirty="0" smtClean="0"/>
          </a:p>
          <a:p>
            <a:pPr eaLnBrk="1" hangingPunct="1">
              <a:spcBef>
                <a:spcPct val="0"/>
              </a:spcBef>
            </a:pPr>
            <a:r>
              <a:rPr lang="en-US" altLang="en-US" dirty="0" smtClean="0"/>
              <a:t>Included in Connect which I’ll show to you a little later if we have time are your assignments, personalized study guides, learn smart, your </a:t>
            </a:r>
            <a:r>
              <a:rPr lang="en-US" altLang="en-US" dirty="0" err="1" smtClean="0"/>
              <a:t>ebook</a:t>
            </a:r>
            <a:r>
              <a:rPr lang="en-US" altLang="en-US" dirty="0" smtClean="0"/>
              <a:t>, and recorded lectures from your professor for you to review.  If you utilize all of the resources on Connect, you’ll be better prepared to understand what you need to learn and pay attention to when you get to class.</a:t>
            </a:r>
          </a:p>
          <a:p>
            <a:pPr eaLnBrk="1" hangingPunct="1">
              <a:spcBef>
                <a:spcPct val="0"/>
              </a:spcBef>
            </a:pPr>
            <a:endParaRPr lang="en-US" altLang="en-US" dirty="0" smtClean="0"/>
          </a:p>
          <a:p>
            <a:pPr eaLnBrk="1" hangingPunct="1">
              <a:spcBef>
                <a:spcPct val="0"/>
              </a:spcBef>
            </a:pPr>
            <a:r>
              <a:rPr lang="en-US" altLang="en-US" dirty="0" smtClean="0"/>
              <a:t>Explain graphic</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309416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FF0000"/>
              </a:solidFill>
              <a:ea typeface="ＭＳ Ｐゴシック" pitchFamily="34" charset="-128"/>
            </a:endParaRPr>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25A64B-F688-4C3C-85F7-3A2E7CC96D3D}" type="slidenum">
              <a:rPr lang="en-US" altLang="en-US" smtClean="0">
                <a:solidFill>
                  <a:srgbClr val="000000"/>
                </a:solidFill>
                <a:ea typeface="ＭＳ Ｐゴシック" pitchFamily="34" charset="-128"/>
              </a:rPr>
              <a:pPr fontAlgn="base">
                <a:spcBef>
                  <a:spcPct val="0"/>
                </a:spcBef>
                <a:spcAft>
                  <a:spcPct val="0"/>
                </a:spcAft>
                <a:defRPr/>
              </a:pPr>
              <a:t>4</a:t>
            </a:fld>
            <a:endParaRPr lang="en-US" altLang="en-US" smtClean="0">
              <a:solidFill>
                <a:srgbClr val="000000"/>
              </a:solidFill>
              <a:ea typeface="ＭＳ Ｐゴシック" pitchFamily="34" charset="-128"/>
            </a:endParaRPr>
          </a:p>
        </p:txBody>
      </p:sp>
    </p:spTree>
    <p:extLst>
      <p:ext uri="{BB962C8B-B14F-4D97-AF65-F5344CB8AC3E}">
        <p14:creationId xmlns:p14="http://schemas.microsoft.com/office/powerpoint/2010/main" val="126857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In</a:t>
            </a:r>
            <a:r>
              <a:rPr lang="en-US" altLang="en-US" b="1" baseline="0" dirty="0" smtClean="0"/>
              <a:t> addition to Connect, you will get </a:t>
            </a:r>
            <a:r>
              <a:rPr lang="en-US" altLang="en-US" b="1" baseline="0" dirty="0" err="1" smtClean="0"/>
              <a:t>LearnSmart</a:t>
            </a:r>
            <a:r>
              <a:rPr lang="en-US" altLang="en-US" b="1" baseline="0" dirty="0" smtClean="0"/>
              <a:t>. </a:t>
            </a:r>
            <a:endParaRPr lang="en-US" altLang="en-US" b="1" dirty="0" smtClean="0"/>
          </a:p>
          <a:p>
            <a:pPr eaLnBrk="1" hangingPunct="1">
              <a:spcBef>
                <a:spcPct val="0"/>
              </a:spcBef>
            </a:pPr>
            <a:endParaRPr lang="en-US" altLang="en-US" b="1" dirty="0" smtClean="0"/>
          </a:p>
          <a:p>
            <a:pPr eaLnBrk="1" hangingPunct="1">
              <a:spcBef>
                <a:spcPct val="0"/>
              </a:spcBef>
            </a:pPr>
            <a:r>
              <a:rPr lang="en-US" altLang="en-US" b="1" dirty="0" smtClean="0"/>
              <a:t>Analogy to show the following 3 things: (</a:t>
            </a:r>
            <a:r>
              <a:rPr lang="en-US" altLang="en-US" b="1" dirty="0" err="1" smtClean="0"/>
              <a:t>pandora</a:t>
            </a:r>
            <a:r>
              <a:rPr lang="en-US" altLang="en-US" b="1" dirty="0" smtClean="0"/>
              <a:t>, amazon, </a:t>
            </a:r>
            <a:r>
              <a:rPr lang="en-US" altLang="en-US" b="1" dirty="0" err="1" smtClean="0"/>
              <a:t>netflix</a:t>
            </a:r>
            <a:r>
              <a:rPr lang="en-US" altLang="en-US" b="1" dirty="0" smtClean="0"/>
              <a:t>)</a:t>
            </a:r>
          </a:p>
          <a:p>
            <a:pPr eaLnBrk="1" hangingPunct="1">
              <a:spcBef>
                <a:spcPct val="0"/>
              </a:spcBef>
            </a:pPr>
            <a:endParaRPr lang="en-US" altLang="en-US" b="1" dirty="0" smtClean="0"/>
          </a:p>
          <a:p>
            <a:pPr eaLnBrk="1" hangingPunct="1">
              <a:spcBef>
                <a:spcPct val="0"/>
              </a:spcBef>
            </a:pPr>
            <a:r>
              <a:rPr lang="en-US" altLang="en-US" dirty="0" smtClean="0"/>
              <a:t>1. Saves you time</a:t>
            </a:r>
          </a:p>
          <a:p>
            <a:pPr eaLnBrk="1" hangingPunct="1">
              <a:spcBef>
                <a:spcPct val="0"/>
              </a:spcBef>
            </a:pPr>
            <a:r>
              <a:rPr lang="en-US" altLang="en-US" dirty="0" smtClean="0"/>
              <a:t>2. Gets you better grades</a:t>
            </a:r>
          </a:p>
          <a:p>
            <a:pPr eaLnBrk="1" hangingPunct="1">
              <a:spcBef>
                <a:spcPct val="0"/>
              </a:spcBef>
            </a:pPr>
            <a:r>
              <a:rPr lang="en-US" altLang="en-US" dirty="0" smtClean="0"/>
              <a:t>3. Eliminates uncertainty</a:t>
            </a:r>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75E6C0-E513-47B0-B1D5-F1A1E0399641}" type="slidenum">
              <a:rPr lang="en-US" altLang="en-US" smtClean="0">
                <a:solidFill>
                  <a:srgbClr val="000000"/>
                </a:solidFill>
                <a:ea typeface="ＭＳ Ｐゴシック" pitchFamily="34" charset="-128"/>
              </a:rPr>
              <a:pPr fontAlgn="base">
                <a:spcBef>
                  <a:spcPct val="0"/>
                </a:spcBef>
                <a:spcAft>
                  <a:spcPct val="0"/>
                </a:spcAft>
                <a:defRPr/>
              </a:pPr>
              <a:t>5</a:t>
            </a:fld>
            <a:endParaRPr lang="en-US" altLang="en-US" smtClean="0">
              <a:solidFill>
                <a:srgbClr val="000000"/>
              </a:solidFill>
              <a:ea typeface="ＭＳ Ｐゴシック" pitchFamily="34" charset="-128"/>
            </a:endParaRPr>
          </a:p>
        </p:txBody>
      </p:sp>
    </p:spTree>
    <p:extLst>
      <p:ext uri="{BB962C8B-B14F-4D97-AF65-F5344CB8AC3E}">
        <p14:creationId xmlns:p14="http://schemas.microsoft.com/office/powerpoint/2010/main" val="207145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smtClean="0"/>
              <a:t>Learnsmart</a:t>
            </a:r>
            <a:r>
              <a:rPr lang="en-US" altLang="en-US" dirty="0" smtClean="0"/>
              <a:t> is an adaptive learning technology that uses different types of questions to learn about how you learn, while you learn.  The more you use it, the more it knows about how your brain works, giving it the ability to teach you concepts in the most effective way, in the least amount of time. </a:t>
            </a:r>
          </a:p>
          <a:p>
            <a:pPr eaLnBrk="1" hangingPunct="1">
              <a:spcBef>
                <a:spcPct val="0"/>
              </a:spcBef>
            </a:pPr>
            <a:endParaRPr lang="en-US" altLang="en-US" dirty="0" smtClean="0">
              <a:solidFill>
                <a:srgbClr val="FF0000"/>
              </a:solidFill>
              <a:ea typeface="ＭＳ Ｐゴシック" pitchFamily="34" charset="-128"/>
            </a:endParaRPr>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142952-5479-494E-A5BF-6825FCA00B57}" type="slidenum">
              <a:rPr lang="en-US" altLang="en-US" smtClean="0">
                <a:solidFill>
                  <a:srgbClr val="000000"/>
                </a:solidFill>
                <a:ea typeface="ＭＳ Ｐゴシック" pitchFamily="34" charset="-128"/>
              </a:rPr>
              <a:pPr fontAlgn="base">
                <a:spcBef>
                  <a:spcPct val="0"/>
                </a:spcBef>
                <a:spcAft>
                  <a:spcPct val="0"/>
                </a:spcAft>
                <a:defRPr/>
              </a:pPr>
              <a:t>6</a:t>
            </a:fld>
            <a:endParaRPr lang="en-US" altLang="en-US" smtClean="0">
              <a:solidFill>
                <a:srgbClr val="000000"/>
              </a:solidFill>
              <a:ea typeface="ＭＳ Ｐゴシック" pitchFamily="34" charset="-128"/>
            </a:endParaRPr>
          </a:p>
        </p:txBody>
      </p:sp>
    </p:spTree>
    <p:extLst>
      <p:ext uri="{BB962C8B-B14F-4D97-AF65-F5344CB8AC3E}">
        <p14:creationId xmlns:p14="http://schemas.microsoft.com/office/powerpoint/2010/main" val="76847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LearnSmart</a:t>
            </a:r>
            <a:r>
              <a:rPr lang="en-US" baseline="0" dirty="0" smtClean="0"/>
              <a:t> reports lets you know what you should spend your time studying; With </a:t>
            </a:r>
            <a:r>
              <a:rPr lang="en-US" baseline="0" dirty="0" err="1" smtClean="0"/>
              <a:t>LearnSmart</a:t>
            </a:r>
            <a:r>
              <a:rPr lang="en-US" baseline="0" dirty="0" smtClean="0"/>
              <a:t> reports, you can view your frequently missed questions and most challenging learning objectives. You can use this information to create customized practice quizzes that </a:t>
            </a:r>
            <a:r>
              <a:rPr lang="en-US" baseline="0" dirty="0" err="1" smtClean="0"/>
              <a:t>focusse</a:t>
            </a:r>
            <a:r>
              <a:rPr lang="en-US" baseline="0" dirty="0" smtClean="0"/>
              <a:t> areas you need to work on. This way, you don’t have to spend time on topics that you already know, and instead you can focus on those that you do not. </a:t>
            </a:r>
          </a:p>
          <a:p>
            <a:endParaRPr lang="en-US" baseline="0" dirty="0" smtClean="0"/>
          </a:p>
          <a:p>
            <a:r>
              <a:rPr lang="en-US" baseline="0" dirty="0" smtClean="0"/>
              <a:t>Explain each reporting feature as it zooms in </a:t>
            </a:r>
            <a:endParaRPr lang="en-US" dirty="0"/>
          </a:p>
        </p:txBody>
      </p:sp>
      <p:sp>
        <p:nvSpPr>
          <p:cNvPr id="4" name="Slide Number Placeholder 3"/>
          <p:cNvSpPr>
            <a:spLocks noGrp="1"/>
          </p:cNvSpPr>
          <p:nvPr>
            <p:ph type="sldNum" sz="quarter" idx="10"/>
          </p:nvPr>
        </p:nvSpPr>
        <p:spPr/>
        <p:txBody>
          <a:bodyPr/>
          <a:lstStyle/>
          <a:p>
            <a:pPr>
              <a:defRPr/>
            </a:pPr>
            <a:fld id="{29BD35A0-645E-4224-B801-0ADC40ADC388}" type="slidenum">
              <a:rPr lang="en-US" smtClean="0"/>
              <a:pPr>
                <a:defRPr/>
              </a:pPr>
              <a:t>7</a:t>
            </a:fld>
            <a:endParaRPr lang="en-US"/>
          </a:p>
        </p:txBody>
      </p:sp>
    </p:spTree>
    <p:extLst>
      <p:ext uri="{BB962C8B-B14F-4D97-AF65-F5344CB8AC3E}">
        <p14:creationId xmlns:p14="http://schemas.microsoft.com/office/powerpoint/2010/main" val="297936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C5561CD-46A4-4F20-8D11-69C85A227A18}" type="slidenum">
              <a:rPr lang="en-US" altLang="en-US" smtClean="0">
                <a:solidFill>
                  <a:srgbClr val="000000"/>
                </a:solidFill>
                <a:ea typeface="ＭＳ Ｐゴシック" pitchFamily="34" charset="-128"/>
              </a:rPr>
              <a:pPr fontAlgn="base">
                <a:spcBef>
                  <a:spcPct val="0"/>
                </a:spcBef>
                <a:spcAft>
                  <a:spcPct val="0"/>
                </a:spcAft>
                <a:defRPr/>
              </a:pPr>
              <a:t>8</a:t>
            </a:fld>
            <a:endParaRPr lang="en-US" altLang="en-US" smtClean="0">
              <a:solidFill>
                <a:srgbClr val="000000"/>
              </a:solidFill>
              <a:ea typeface="ＭＳ Ｐゴシック" pitchFamily="34" charset="-128"/>
            </a:endParaRPr>
          </a:p>
        </p:txBody>
      </p:sp>
    </p:spTree>
    <p:extLst>
      <p:ext uri="{BB962C8B-B14F-4D97-AF65-F5344CB8AC3E}">
        <p14:creationId xmlns:p14="http://schemas.microsoft.com/office/powerpoint/2010/main" val="800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BD35A0-645E-4224-B801-0ADC40ADC388}" type="slidenum">
              <a:rPr lang="en-US" smtClean="0"/>
              <a:pPr>
                <a:defRPr/>
              </a:pPr>
              <a:t>9</a:t>
            </a:fld>
            <a:endParaRPr lang="en-US"/>
          </a:p>
        </p:txBody>
      </p:sp>
    </p:spTree>
    <p:extLst>
      <p:ext uri="{BB962C8B-B14F-4D97-AF65-F5344CB8AC3E}">
        <p14:creationId xmlns:p14="http://schemas.microsoft.com/office/powerpoint/2010/main" val="4018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89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7E9371FA-3DD8-440A-9816-969C5294FF0D}"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3051A2AE-A624-4951-BB5D-74AD4026F211}" type="slidenum">
              <a:rPr lang="en-US"/>
              <a:pPr>
                <a:defRPr/>
              </a:pPr>
              <a:t>‹#›</a:t>
            </a:fld>
            <a:endParaRPr lang="en-US"/>
          </a:p>
        </p:txBody>
      </p:sp>
    </p:spTree>
    <p:extLst>
      <p:ext uri="{BB962C8B-B14F-4D97-AF65-F5344CB8AC3E}">
        <p14:creationId xmlns:p14="http://schemas.microsoft.com/office/powerpoint/2010/main" val="19806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31"/>
          <p:cNvSpPr>
            <a:spLocks noChangeArrowheads="1"/>
          </p:cNvSpPr>
          <p:nvPr userDrawn="1"/>
        </p:nvSpPr>
        <p:spPr bwMode="auto">
          <a:xfrm>
            <a:off x="3733800" y="1676400"/>
            <a:ext cx="5410200" cy="2819400"/>
          </a:xfrm>
          <a:prstGeom prst="rect">
            <a:avLst/>
          </a:prstGeom>
          <a:solidFill>
            <a:srgbClr val="6909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smtClean="0">
              <a:solidFill>
                <a:srgbClr val="69090A"/>
              </a:solidFill>
              <a:ea typeface="ＭＳ Ｐゴシック" pitchFamily="34" charset="-128"/>
            </a:endParaRPr>
          </a:p>
        </p:txBody>
      </p:sp>
      <p:pic>
        <p:nvPicPr>
          <p:cNvPr id="3" name="Picture 16" descr="PEOPLE_FOO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7"/>
          <p:cNvSpPr>
            <a:spLocks noChangeShapeType="1"/>
          </p:cNvSpPr>
          <p:nvPr userDrawn="1"/>
        </p:nvSpPr>
        <p:spPr bwMode="auto">
          <a:xfrm>
            <a:off x="3175" y="2209800"/>
            <a:ext cx="9144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8" descr="CONNECT_LUCA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sychology_iStock_000005671595Small_CRO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3800" y="0"/>
            <a:ext cx="541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8" name="Rectangle 15"/>
          <p:cNvSpPr>
            <a:spLocks noChangeArrowheads="1"/>
          </p:cNvSpPr>
          <p:nvPr userDrawn="1"/>
        </p:nvSpPr>
        <p:spPr bwMode="auto">
          <a:xfrm>
            <a:off x="163513" y="6400800"/>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100" b="1" smtClean="0">
                <a:solidFill>
                  <a:srgbClr val="FFFFFF"/>
                </a:solidFill>
                <a:latin typeface="Helvetica" pitchFamily="34" charset="0"/>
                <a:ea typeface="ＭＳ Ｐゴシック" pitchFamily="34" charset="-128"/>
              </a:rPr>
              <a:t>© The McGraw-Hill Companies</a:t>
            </a:r>
          </a:p>
          <a:p>
            <a:pPr>
              <a:defRPr/>
            </a:pPr>
            <a:r>
              <a:rPr lang="en-US" altLang="en-US" sz="900" b="1" smtClean="0">
                <a:solidFill>
                  <a:srgbClr val="FFFFFF"/>
                </a:solidFill>
                <a:latin typeface="Helvetica" pitchFamily="34" charset="0"/>
                <a:ea typeface="ＭＳ Ｐゴシック" pitchFamily="34" charset="-128"/>
              </a:rPr>
              <a:t>FALL 2011</a:t>
            </a:r>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ＭＳ Ｐゴシック" charset="0"/>
                <a:cs typeface="+mn-cs"/>
              </a:defRPr>
            </a:lvl1pPr>
          </a:lstStyle>
          <a:p>
            <a:pPr>
              <a:defRPr/>
            </a:pPr>
            <a:fld id="{9FFECB8D-2EF2-40EB-AECF-F01DC520D9A8}" type="datetimeFigureOut">
              <a:rPr lang="en-US"/>
              <a:pPr>
                <a:defRPr/>
              </a:pPr>
              <a:t>8/21/2014</a:t>
            </a:fld>
            <a:endParaRPr lang="en-US"/>
          </a:p>
        </p:txBody>
      </p:sp>
      <p:sp>
        <p:nvSpPr>
          <p:cNvPr id="10" name="Footer Placeholder 4"/>
          <p:cNvSpPr>
            <a:spLocks noGrp="1"/>
          </p:cNvSpPr>
          <p:nvPr>
            <p:ph type="ftr" sz="quarter" idx="11"/>
          </p:nvPr>
        </p:nvSpPr>
        <p:spPr/>
        <p:txBody>
          <a:bodyPr rtlCol="0"/>
          <a:lstStyle>
            <a:lvl1pPr fontAlgn="auto">
              <a:spcBef>
                <a:spcPts val="0"/>
              </a:spcBef>
              <a:spcAft>
                <a:spcPts val="0"/>
              </a:spcAft>
              <a:defRPr>
                <a:latin typeface="+mn-lt"/>
                <a:ea typeface="+mn-ea"/>
              </a:defRPr>
            </a:lvl1pPr>
          </a:lstStyle>
          <a:p>
            <a:pPr>
              <a:defRPr/>
            </a:pPr>
            <a:endParaRPr lang="en-US"/>
          </a:p>
        </p:txBody>
      </p:sp>
      <p:sp>
        <p:nvSpPr>
          <p:cNvPr id="11"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DE5E503A-5C40-452B-B3F9-4B9B6ED7FCC0}" type="slidenum">
              <a:rPr lang="en-US"/>
              <a:pPr>
                <a:defRPr/>
              </a:pPr>
              <a:t>‹#›</a:t>
            </a:fld>
            <a:endParaRPr lang="en-US"/>
          </a:p>
        </p:txBody>
      </p:sp>
    </p:spTree>
    <p:extLst>
      <p:ext uri="{BB962C8B-B14F-4D97-AF65-F5344CB8AC3E}">
        <p14:creationId xmlns:p14="http://schemas.microsoft.com/office/powerpoint/2010/main" val="68470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C1E172A1-B08E-4460-BD2D-5301AA09CD08}"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0E148062-DD25-43DD-8017-94DD01DB4F7B}" type="slidenum">
              <a:rPr lang="en-US"/>
              <a:pPr>
                <a:defRPr/>
              </a:pPr>
              <a:t>‹#›</a:t>
            </a:fld>
            <a:endParaRPr lang="en-US"/>
          </a:p>
        </p:txBody>
      </p:sp>
    </p:spTree>
    <p:extLst>
      <p:ext uri="{BB962C8B-B14F-4D97-AF65-F5344CB8AC3E}">
        <p14:creationId xmlns:p14="http://schemas.microsoft.com/office/powerpoint/2010/main" val="354902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6B8E2165-C127-4684-B11E-9E461559EB77}"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9CD28DCD-6A54-4440-857C-1A59F5FADB00}" type="slidenum">
              <a:rPr lang="en-US"/>
              <a:pPr>
                <a:defRPr/>
              </a:pPr>
              <a:t>‹#›</a:t>
            </a:fld>
            <a:endParaRPr lang="en-US"/>
          </a:p>
        </p:txBody>
      </p:sp>
    </p:spTree>
    <p:extLst>
      <p:ext uri="{BB962C8B-B14F-4D97-AF65-F5344CB8AC3E}">
        <p14:creationId xmlns:p14="http://schemas.microsoft.com/office/powerpoint/2010/main" val="83860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50122D8C-EFF7-46A7-BE22-37452715AD8A}" type="slidenum">
              <a:rPr lang="en-US"/>
              <a:pPr>
                <a:defRPr/>
              </a:pPr>
              <a:t>‹#›</a:t>
            </a:fld>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EED1ED40-7D36-4A49-8EF2-BCD437AFCA1F}" type="slidenum">
              <a:rPr lang="en-US"/>
              <a:pPr>
                <a:defRPr/>
              </a:pPr>
              <a:t>‹#›</a:t>
            </a:fld>
            <a:endParaRPr lang="en-US"/>
          </a:p>
        </p:txBody>
      </p:sp>
    </p:spTree>
    <p:extLst>
      <p:ext uri="{BB962C8B-B14F-4D97-AF65-F5344CB8AC3E}">
        <p14:creationId xmlns:p14="http://schemas.microsoft.com/office/powerpoint/2010/main" val="52029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8153400" cy="3763963"/>
          </a:xfrm>
        </p:spPr>
        <p:txBody>
          <a:bodyPr/>
          <a:lstStyle>
            <a:lvl1pPr>
              <a:buNone/>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B218EBF1-5044-4811-B6AF-99704B3446E5}"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E8BA4796-50BC-46FB-9D50-3537DEA53148}" type="slidenum">
              <a:rPr lang="en-US"/>
              <a:pPr>
                <a:defRPr/>
              </a:pPr>
              <a:t>‹#›</a:t>
            </a:fld>
            <a:endParaRPr lang="en-US"/>
          </a:p>
        </p:txBody>
      </p:sp>
    </p:spTree>
    <p:extLst>
      <p:ext uri="{BB962C8B-B14F-4D97-AF65-F5344CB8AC3E}">
        <p14:creationId xmlns:p14="http://schemas.microsoft.com/office/powerpoint/2010/main" val="367668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55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0"/>
            <a:ext cx="4041775"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9B3A45AB-62A2-4A00-895B-AC717C0481B2}" type="slidenum">
              <a:rPr lang="en-US"/>
              <a:pPr>
                <a:defRPr/>
              </a:pPr>
              <a:t>‹#›</a:t>
            </a:fld>
            <a:endParaRPr lang="en-US"/>
          </a:p>
        </p:txBody>
      </p:sp>
      <p:sp>
        <p:nvSpPr>
          <p:cNvPr id="8"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4AFDE33C-DA3F-4691-A0BF-254C40A0FFE2}" type="slidenum">
              <a:rPr lang="en-US"/>
              <a:pPr>
                <a:defRPr/>
              </a:pPr>
              <a:t>‹#›</a:t>
            </a:fld>
            <a:endParaRPr lang="en-US"/>
          </a:p>
        </p:txBody>
      </p:sp>
    </p:spTree>
    <p:extLst>
      <p:ext uri="{BB962C8B-B14F-4D97-AF65-F5344CB8AC3E}">
        <p14:creationId xmlns:p14="http://schemas.microsoft.com/office/powerpoint/2010/main" val="254056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D619231C-3ACD-4B37-9CE0-C9B1B34A8B2B}"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64315384-8816-4E74-91D0-6153911FB276}" type="slidenum">
              <a:rPr lang="en-US"/>
              <a:pPr>
                <a:defRPr/>
              </a:pPr>
              <a:t>‹#›</a:t>
            </a:fld>
            <a:endParaRPr lang="en-US"/>
          </a:p>
        </p:txBody>
      </p:sp>
    </p:spTree>
    <p:extLst>
      <p:ext uri="{BB962C8B-B14F-4D97-AF65-F5344CB8AC3E}">
        <p14:creationId xmlns:p14="http://schemas.microsoft.com/office/powerpoint/2010/main" val="383999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89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8C54E571-A7E2-4F63-8E5C-784F2D249B8B}"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E82FDD48-CA78-4F27-896A-9A424E6EE999}" type="slidenum">
              <a:rPr lang="en-US"/>
              <a:pPr>
                <a:defRPr/>
              </a:pPr>
              <a:t>‹#›</a:t>
            </a:fld>
            <a:endParaRPr lang="en-US"/>
          </a:p>
        </p:txBody>
      </p:sp>
    </p:spTree>
    <p:extLst>
      <p:ext uri="{BB962C8B-B14F-4D97-AF65-F5344CB8AC3E}">
        <p14:creationId xmlns:p14="http://schemas.microsoft.com/office/powerpoint/2010/main" val="2343363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31"/>
          <p:cNvSpPr>
            <a:spLocks noChangeArrowheads="1"/>
          </p:cNvSpPr>
          <p:nvPr userDrawn="1"/>
        </p:nvSpPr>
        <p:spPr bwMode="auto">
          <a:xfrm>
            <a:off x="3733800" y="1676400"/>
            <a:ext cx="5410200" cy="2819400"/>
          </a:xfrm>
          <a:prstGeom prst="rect">
            <a:avLst/>
          </a:prstGeom>
          <a:solidFill>
            <a:srgbClr val="6909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smtClean="0">
              <a:solidFill>
                <a:srgbClr val="69090A"/>
              </a:solidFill>
              <a:ea typeface="ＭＳ Ｐゴシック" pitchFamily="34" charset="-128"/>
            </a:endParaRPr>
          </a:p>
        </p:txBody>
      </p:sp>
      <p:pic>
        <p:nvPicPr>
          <p:cNvPr id="3" name="Picture 16" descr="PEOPLE_FOO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7"/>
          <p:cNvSpPr>
            <a:spLocks noChangeShapeType="1"/>
          </p:cNvSpPr>
          <p:nvPr userDrawn="1"/>
        </p:nvSpPr>
        <p:spPr bwMode="auto">
          <a:xfrm>
            <a:off x="3175" y="2209800"/>
            <a:ext cx="9144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8" descr="CONNECT_LUCA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sychology_iStock_000005671595Small_CRO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3800" y="0"/>
            <a:ext cx="541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8" name="Rectangle 15"/>
          <p:cNvSpPr>
            <a:spLocks noChangeArrowheads="1"/>
          </p:cNvSpPr>
          <p:nvPr userDrawn="1"/>
        </p:nvSpPr>
        <p:spPr bwMode="auto">
          <a:xfrm>
            <a:off x="163513" y="6400800"/>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100" b="1" smtClean="0">
                <a:solidFill>
                  <a:srgbClr val="FFFFFF"/>
                </a:solidFill>
                <a:latin typeface="Helvetica" pitchFamily="34" charset="0"/>
                <a:ea typeface="ＭＳ Ｐゴシック" pitchFamily="34" charset="-128"/>
              </a:rPr>
              <a:t>© The McGraw-Hill Companies</a:t>
            </a:r>
          </a:p>
          <a:p>
            <a:pPr>
              <a:defRPr/>
            </a:pPr>
            <a:r>
              <a:rPr lang="en-US" altLang="en-US" sz="900" b="1" smtClean="0">
                <a:solidFill>
                  <a:srgbClr val="FFFFFF"/>
                </a:solidFill>
                <a:latin typeface="Helvetica" pitchFamily="34" charset="0"/>
                <a:ea typeface="ＭＳ Ｐゴシック" pitchFamily="34" charset="-128"/>
              </a:rPr>
              <a:t>FALL 2011</a:t>
            </a:r>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ＭＳ Ｐゴシック" charset="0"/>
                <a:cs typeface="+mn-cs"/>
              </a:defRPr>
            </a:lvl1pPr>
          </a:lstStyle>
          <a:p>
            <a:pPr>
              <a:defRPr/>
            </a:pPr>
            <a:fld id="{FDCDCFC5-A871-4B09-A552-FD68E6CEFB6F}" type="datetimeFigureOut">
              <a:rPr lang="en-US"/>
              <a:pPr>
                <a:defRPr/>
              </a:pPr>
              <a:t>8/21/2014</a:t>
            </a:fld>
            <a:endParaRPr lang="en-US"/>
          </a:p>
        </p:txBody>
      </p:sp>
      <p:sp>
        <p:nvSpPr>
          <p:cNvPr id="10" name="Footer Placeholder 4"/>
          <p:cNvSpPr>
            <a:spLocks noGrp="1"/>
          </p:cNvSpPr>
          <p:nvPr>
            <p:ph type="ftr" sz="quarter" idx="11"/>
          </p:nvPr>
        </p:nvSpPr>
        <p:spPr/>
        <p:txBody>
          <a:bodyPr rtlCol="0"/>
          <a:lstStyle>
            <a:lvl1pPr fontAlgn="auto">
              <a:spcBef>
                <a:spcPts val="0"/>
              </a:spcBef>
              <a:spcAft>
                <a:spcPts val="0"/>
              </a:spcAft>
              <a:defRPr>
                <a:latin typeface="+mn-lt"/>
                <a:ea typeface="+mn-ea"/>
              </a:defRPr>
            </a:lvl1pPr>
          </a:lstStyle>
          <a:p>
            <a:pPr>
              <a:defRPr/>
            </a:pPr>
            <a:endParaRPr lang="en-US"/>
          </a:p>
        </p:txBody>
      </p:sp>
      <p:sp>
        <p:nvSpPr>
          <p:cNvPr id="11"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4E32F8A-286E-46C0-829C-8093C7260265}" type="slidenum">
              <a:rPr lang="en-US"/>
              <a:pPr>
                <a:defRPr/>
              </a:pPr>
              <a:t>‹#›</a:t>
            </a:fld>
            <a:endParaRPr lang="en-US"/>
          </a:p>
        </p:txBody>
      </p:sp>
    </p:spTree>
    <p:extLst>
      <p:ext uri="{BB962C8B-B14F-4D97-AF65-F5344CB8AC3E}">
        <p14:creationId xmlns:p14="http://schemas.microsoft.com/office/powerpoint/2010/main" val="2104442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08289E29-E06C-4A92-AD50-F995C0517837}"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94D5C38A-3B6A-4A9E-BC48-24D744FD9E1A}" type="slidenum">
              <a:rPr lang="en-US"/>
              <a:pPr>
                <a:defRPr/>
              </a:pPr>
              <a:t>‹#›</a:t>
            </a:fld>
            <a:endParaRPr lang="en-US"/>
          </a:p>
        </p:txBody>
      </p:sp>
    </p:spTree>
    <p:extLst>
      <p:ext uri="{BB962C8B-B14F-4D97-AF65-F5344CB8AC3E}">
        <p14:creationId xmlns:p14="http://schemas.microsoft.com/office/powerpoint/2010/main" val="286258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31"/>
          <p:cNvSpPr>
            <a:spLocks noChangeArrowheads="1"/>
          </p:cNvSpPr>
          <p:nvPr userDrawn="1"/>
        </p:nvSpPr>
        <p:spPr bwMode="auto">
          <a:xfrm>
            <a:off x="3733800" y="1676400"/>
            <a:ext cx="5410200" cy="2819400"/>
          </a:xfrm>
          <a:prstGeom prst="rect">
            <a:avLst/>
          </a:prstGeom>
          <a:solidFill>
            <a:srgbClr val="6909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smtClean="0">
              <a:solidFill>
                <a:srgbClr val="69090A"/>
              </a:solidFill>
              <a:ea typeface="ＭＳ Ｐゴシック" pitchFamily="34" charset="-128"/>
            </a:endParaRPr>
          </a:p>
        </p:txBody>
      </p:sp>
      <p:pic>
        <p:nvPicPr>
          <p:cNvPr id="3" name="Picture 16" descr="PEOPLE_FOO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7"/>
          <p:cNvSpPr>
            <a:spLocks noChangeShapeType="1"/>
          </p:cNvSpPr>
          <p:nvPr userDrawn="1"/>
        </p:nvSpPr>
        <p:spPr bwMode="auto">
          <a:xfrm>
            <a:off x="3175" y="2209800"/>
            <a:ext cx="9144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8" descr="CONNECT_LUCA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sychology_iStock_000005671595Small_CRO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3800" y="0"/>
            <a:ext cx="541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8" name="Rectangle 15"/>
          <p:cNvSpPr>
            <a:spLocks noChangeArrowheads="1"/>
          </p:cNvSpPr>
          <p:nvPr userDrawn="1"/>
        </p:nvSpPr>
        <p:spPr bwMode="auto">
          <a:xfrm>
            <a:off x="163513" y="6400800"/>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100" b="1" smtClean="0">
                <a:solidFill>
                  <a:srgbClr val="FFFFFF"/>
                </a:solidFill>
                <a:latin typeface="Helvetica" pitchFamily="34" charset="0"/>
                <a:ea typeface="ＭＳ Ｐゴシック" pitchFamily="34" charset="-128"/>
              </a:rPr>
              <a:t>© The McGraw-Hill Companies</a:t>
            </a:r>
          </a:p>
          <a:p>
            <a:pPr>
              <a:defRPr/>
            </a:pPr>
            <a:r>
              <a:rPr lang="en-US" altLang="en-US" sz="900" b="1" smtClean="0">
                <a:solidFill>
                  <a:srgbClr val="FFFFFF"/>
                </a:solidFill>
                <a:latin typeface="Helvetica" pitchFamily="34" charset="0"/>
                <a:ea typeface="ＭＳ Ｐゴシック" pitchFamily="34" charset="-128"/>
              </a:rPr>
              <a:t>FALL 2011</a:t>
            </a:r>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ＭＳ Ｐゴシック" charset="0"/>
                <a:cs typeface="+mn-cs"/>
              </a:defRPr>
            </a:lvl1pPr>
          </a:lstStyle>
          <a:p>
            <a:pPr>
              <a:defRPr/>
            </a:pPr>
            <a:fld id="{AC0D1D1B-140C-4F3F-81A2-6AE0D6DD3F8E}" type="datetimeFigureOut">
              <a:rPr lang="en-US"/>
              <a:pPr>
                <a:defRPr/>
              </a:pPr>
              <a:t>8/21/2014</a:t>
            </a:fld>
            <a:endParaRPr lang="en-US"/>
          </a:p>
        </p:txBody>
      </p:sp>
      <p:sp>
        <p:nvSpPr>
          <p:cNvPr id="10" name="Footer Placeholder 4"/>
          <p:cNvSpPr>
            <a:spLocks noGrp="1"/>
          </p:cNvSpPr>
          <p:nvPr>
            <p:ph type="ftr" sz="quarter" idx="11"/>
          </p:nvPr>
        </p:nvSpPr>
        <p:spPr/>
        <p:txBody>
          <a:bodyPr rtlCol="0"/>
          <a:lstStyle>
            <a:lvl1pPr fontAlgn="auto">
              <a:spcBef>
                <a:spcPts val="0"/>
              </a:spcBef>
              <a:spcAft>
                <a:spcPts val="0"/>
              </a:spcAft>
              <a:defRPr>
                <a:latin typeface="+mn-lt"/>
                <a:ea typeface="+mn-ea"/>
              </a:defRPr>
            </a:lvl1pPr>
          </a:lstStyle>
          <a:p>
            <a:pPr>
              <a:defRPr/>
            </a:pPr>
            <a:endParaRPr lang="en-US"/>
          </a:p>
        </p:txBody>
      </p:sp>
      <p:sp>
        <p:nvSpPr>
          <p:cNvPr id="11"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0C96462A-B819-4C7E-9450-15DA89F1D0D1}" type="slidenum">
              <a:rPr lang="en-US"/>
              <a:pPr>
                <a:defRPr/>
              </a:pPr>
              <a:t>‹#›</a:t>
            </a:fld>
            <a:endParaRPr lang="en-US"/>
          </a:p>
        </p:txBody>
      </p:sp>
    </p:spTree>
    <p:extLst>
      <p:ext uri="{BB962C8B-B14F-4D97-AF65-F5344CB8AC3E}">
        <p14:creationId xmlns:p14="http://schemas.microsoft.com/office/powerpoint/2010/main" val="182295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67A04680-703B-42FC-B4C3-1402C0D6A897}"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4DF3BE20-8C5C-4600-9796-056F5B796225}" type="slidenum">
              <a:rPr lang="en-US"/>
              <a:pPr>
                <a:defRPr/>
              </a:pPr>
              <a:t>‹#›</a:t>
            </a:fld>
            <a:endParaRPr lang="en-US"/>
          </a:p>
        </p:txBody>
      </p:sp>
    </p:spTree>
    <p:extLst>
      <p:ext uri="{BB962C8B-B14F-4D97-AF65-F5344CB8AC3E}">
        <p14:creationId xmlns:p14="http://schemas.microsoft.com/office/powerpoint/2010/main" val="2852716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52F908A6-6099-4D0C-A205-468B445DF161}" type="slidenum">
              <a:rPr lang="en-US"/>
              <a:pPr>
                <a:defRPr/>
              </a:pPr>
              <a:t>‹#›</a:t>
            </a:fld>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813DC1C5-6605-413C-A903-59DDAABD2AA8}" type="slidenum">
              <a:rPr lang="en-US"/>
              <a:pPr>
                <a:defRPr/>
              </a:pPr>
              <a:t>‹#›</a:t>
            </a:fld>
            <a:endParaRPr lang="en-US"/>
          </a:p>
        </p:txBody>
      </p:sp>
    </p:spTree>
    <p:extLst>
      <p:ext uri="{BB962C8B-B14F-4D97-AF65-F5344CB8AC3E}">
        <p14:creationId xmlns:p14="http://schemas.microsoft.com/office/powerpoint/2010/main" val="140668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ne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8153400" cy="3763963"/>
          </a:xfrm>
        </p:spPr>
        <p:txBody>
          <a:bodyPr/>
          <a:lstStyle>
            <a:lvl1pPr>
              <a:buNone/>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CCF751BA-C8CE-493C-85EE-5C001FA750C3}"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9B03A93A-49B6-4552-984A-472358A12C8E}" type="slidenum">
              <a:rPr lang="en-US"/>
              <a:pPr>
                <a:defRPr/>
              </a:pPr>
              <a:t>‹#›</a:t>
            </a:fld>
            <a:endParaRPr lang="en-US"/>
          </a:p>
        </p:txBody>
      </p:sp>
    </p:spTree>
    <p:extLst>
      <p:ext uri="{BB962C8B-B14F-4D97-AF65-F5344CB8AC3E}">
        <p14:creationId xmlns:p14="http://schemas.microsoft.com/office/powerpoint/2010/main" val="2718969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55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0"/>
            <a:ext cx="4041775"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D191DFBD-BF81-449D-9C66-7B7BBCE60312}" type="slidenum">
              <a:rPr lang="en-US"/>
              <a:pPr>
                <a:defRPr/>
              </a:pPr>
              <a:t>‹#›</a:t>
            </a:fld>
            <a:endParaRPr lang="en-US"/>
          </a:p>
        </p:txBody>
      </p:sp>
      <p:sp>
        <p:nvSpPr>
          <p:cNvPr id="8"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17D46035-7A6E-4E48-8294-738D4D00FF02}" type="slidenum">
              <a:rPr lang="en-US"/>
              <a:pPr>
                <a:defRPr/>
              </a:pPr>
              <a:t>‹#›</a:t>
            </a:fld>
            <a:endParaRPr lang="en-US"/>
          </a:p>
        </p:txBody>
      </p:sp>
    </p:spTree>
    <p:extLst>
      <p:ext uri="{BB962C8B-B14F-4D97-AF65-F5344CB8AC3E}">
        <p14:creationId xmlns:p14="http://schemas.microsoft.com/office/powerpoint/2010/main" val="3180737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ED8D331E-FF3C-4733-A23E-3B5E18E1DA7E}"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3C20DDFB-CDC0-4935-A92B-47E2A7F00F1F}" type="slidenum">
              <a:rPr lang="en-US"/>
              <a:pPr>
                <a:defRPr/>
              </a:pPr>
              <a:t>‹#›</a:t>
            </a:fld>
            <a:endParaRPr lang="en-US"/>
          </a:p>
        </p:txBody>
      </p:sp>
    </p:spTree>
    <p:extLst>
      <p:ext uri="{BB962C8B-B14F-4D97-AF65-F5344CB8AC3E}">
        <p14:creationId xmlns:p14="http://schemas.microsoft.com/office/powerpoint/2010/main" val="293862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89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0483FFDF-E4B7-4350-A9CB-658EA2D1D455}"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A6465F4E-EB83-4CF1-89B7-129D37B1E956}" type="slidenum">
              <a:rPr lang="en-US"/>
              <a:pPr>
                <a:defRPr/>
              </a:pPr>
              <a:t>‹#›</a:t>
            </a:fld>
            <a:endParaRPr lang="en-US"/>
          </a:p>
        </p:txBody>
      </p:sp>
    </p:spTree>
    <p:extLst>
      <p:ext uri="{BB962C8B-B14F-4D97-AF65-F5344CB8AC3E}">
        <p14:creationId xmlns:p14="http://schemas.microsoft.com/office/powerpoint/2010/main" val="765129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31"/>
          <p:cNvSpPr>
            <a:spLocks noChangeArrowheads="1"/>
          </p:cNvSpPr>
          <p:nvPr userDrawn="1"/>
        </p:nvSpPr>
        <p:spPr bwMode="auto">
          <a:xfrm>
            <a:off x="3733800" y="1676400"/>
            <a:ext cx="5410200" cy="2819400"/>
          </a:xfrm>
          <a:prstGeom prst="rect">
            <a:avLst/>
          </a:prstGeom>
          <a:solidFill>
            <a:srgbClr val="6909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smtClean="0">
              <a:solidFill>
                <a:srgbClr val="69090A"/>
              </a:solidFill>
              <a:ea typeface="ＭＳ Ｐゴシック" pitchFamily="34" charset="-128"/>
            </a:endParaRPr>
          </a:p>
        </p:txBody>
      </p:sp>
      <p:pic>
        <p:nvPicPr>
          <p:cNvPr id="3" name="Picture 16" descr="PEOPLE_FOO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7"/>
          <p:cNvSpPr>
            <a:spLocks noChangeShapeType="1"/>
          </p:cNvSpPr>
          <p:nvPr userDrawn="1"/>
        </p:nvSpPr>
        <p:spPr bwMode="auto">
          <a:xfrm>
            <a:off x="3175" y="2209800"/>
            <a:ext cx="9144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8" descr="CONNECT_LUCA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sychology_iStock_000005671595Small_CRO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3800" y="0"/>
            <a:ext cx="541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8" name="Rectangle 15"/>
          <p:cNvSpPr>
            <a:spLocks noChangeArrowheads="1"/>
          </p:cNvSpPr>
          <p:nvPr userDrawn="1"/>
        </p:nvSpPr>
        <p:spPr bwMode="auto">
          <a:xfrm>
            <a:off x="163513" y="6400800"/>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100" b="1" smtClean="0">
                <a:solidFill>
                  <a:srgbClr val="FFFFFF"/>
                </a:solidFill>
                <a:latin typeface="Helvetica" pitchFamily="34" charset="0"/>
                <a:ea typeface="ＭＳ Ｐゴシック" pitchFamily="34" charset="-128"/>
              </a:rPr>
              <a:t>© The McGraw-Hill Companies</a:t>
            </a:r>
          </a:p>
          <a:p>
            <a:pPr>
              <a:defRPr/>
            </a:pPr>
            <a:r>
              <a:rPr lang="en-US" altLang="en-US" sz="900" b="1" smtClean="0">
                <a:solidFill>
                  <a:srgbClr val="FFFFFF"/>
                </a:solidFill>
                <a:latin typeface="Helvetica" pitchFamily="34" charset="0"/>
                <a:ea typeface="ＭＳ Ｐゴシック" pitchFamily="34" charset="-128"/>
              </a:rPr>
              <a:t>FALL 2011</a:t>
            </a:r>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ＭＳ Ｐゴシック" charset="0"/>
                <a:cs typeface="+mn-cs"/>
              </a:defRPr>
            </a:lvl1pPr>
          </a:lstStyle>
          <a:p>
            <a:pPr>
              <a:defRPr/>
            </a:pPr>
            <a:fld id="{4075C5B7-E18D-43CE-9835-7BC4C38ECF8A}" type="datetimeFigureOut">
              <a:rPr lang="en-US"/>
              <a:pPr>
                <a:defRPr/>
              </a:pPr>
              <a:t>8/21/2014</a:t>
            </a:fld>
            <a:endParaRPr lang="en-US"/>
          </a:p>
        </p:txBody>
      </p:sp>
      <p:sp>
        <p:nvSpPr>
          <p:cNvPr id="10" name="Footer Placeholder 4"/>
          <p:cNvSpPr>
            <a:spLocks noGrp="1"/>
          </p:cNvSpPr>
          <p:nvPr>
            <p:ph type="ftr" sz="quarter" idx="11"/>
          </p:nvPr>
        </p:nvSpPr>
        <p:spPr/>
        <p:txBody>
          <a:bodyPr rtlCol="0"/>
          <a:lstStyle>
            <a:lvl1pPr fontAlgn="auto">
              <a:spcBef>
                <a:spcPts val="0"/>
              </a:spcBef>
              <a:spcAft>
                <a:spcPts val="0"/>
              </a:spcAft>
              <a:defRPr>
                <a:latin typeface="+mn-lt"/>
                <a:ea typeface="+mn-ea"/>
              </a:defRPr>
            </a:lvl1pPr>
          </a:lstStyle>
          <a:p>
            <a:pPr>
              <a:defRPr/>
            </a:pPr>
            <a:endParaRPr lang="en-US"/>
          </a:p>
        </p:txBody>
      </p:sp>
      <p:sp>
        <p:nvSpPr>
          <p:cNvPr id="11"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11161476-F6AB-4B00-9D83-C132F7AD44E5}" type="slidenum">
              <a:rPr lang="en-US"/>
              <a:pPr>
                <a:defRPr/>
              </a:pPr>
              <a:t>‹#›</a:t>
            </a:fld>
            <a:endParaRPr lang="en-US"/>
          </a:p>
        </p:txBody>
      </p:sp>
    </p:spTree>
    <p:extLst>
      <p:ext uri="{BB962C8B-B14F-4D97-AF65-F5344CB8AC3E}">
        <p14:creationId xmlns:p14="http://schemas.microsoft.com/office/powerpoint/2010/main" val="3297900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D7B418F8-A2DF-4D87-828A-1F3F67FB7B60}"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1B2172B2-674E-4609-B235-15AFA41AC397}" type="slidenum">
              <a:rPr lang="en-US"/>
              <a:pPr>
                <a:defRPr/>
              </a:pPr>
              <a:t>‹#›</a:t>
            </a:fld>
            <a:endParaRPr lang="en-US"/>
          </a:p>
        </p:txBody>
      </p:sp>
    </p:spTree>
    <p:extLst>
      <p:ext uri="{BB962C8B-B14F-4D97-AF65-F5344CB8AC3E}">
        <p14:creationId xmlns:p14="http://schemas.microsoft.com/office/powerpoint/2010/main" val="1671729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22A1AAD6-D790-4D77-9F9B-5A279CE19EBB}"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5ECB73F8-59E3-4D85-B4D3-DB1209A1C9E3}" type="slidenum">
              <a:rPr lang="en-US"/>
              <a:pPr>
                <a:defRPr/>
              </a:pPr>
              <a:t>‹#›</a:t>
            </a:fld>
            <a:endParaRPr lang="en-US"/>
          </a:p>
        </p:txBody>
      </p:sp>
    </p:spTree>
    <p:extLst>
      <p:ext uri="{BB962C8B-B14F-4D97-AF65-F5344CB8AC3E}">
        <p14:creationId xmlns:p14="http://schemas.microsoft.com/office/powerpoint/2010/main" val="1148749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4E719B63-EA3D-47DD-951E-234DB26AEC23}" type="slidenum">
              <a:rPr lang="en-US"/>
              <a:pPr>
                <a:defRPr/>
              </a:pPr>
              <a:t>‹#›</a:t>
            </a:fld>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0EF5E611-65ED-4518-B2CA-A21078A14FD4}" type="slidenum">
              <a:rPr lang="en-US"/>
              <a:pPr>
                <a:defRPr/>
              </a:pPr>
              <a:t>‹#›</a:t>
            </a:fld>
            <a:endParaRPr lang="en-US"/>
          </a:p>
        </p:txBody>
      </p:sp>
    </p:spTree>
    <p:extLst>
      <p:ext uri="{BB962C8B-B14F-4D97-AF65-F5344CB8AC3E}">
        <p14:creationId xmlns:p14="http://schemas.microsoft.com/office/powerpoint/2010/main" val="71571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E9A80368-84E9-42B8-B976-C35704798FA5}"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F23BAF60-97DC-443F-A18C-9CEA15881D89}" type="slidenum">
              <a:rPr lang="en-US"/>
              <a:pPr>
                <a:defRPr/>
              </a:pPr>
              <a:t>‹#›</a:t>
            </a:fld>
            <a:endParaRPr lang="en-US"/>
          </a:p>
        </p:txBody>
      </p:sp>
    </p:spTree>
    <p:extLst>
      <p:ext uri="{BB962C8B-B14F-4D97-AF65-F5344CB8AC3E}">
        <p14:creationId xmlns:p14="http://schemas.microsoft.com/office/powerpoint/2010/main" val="395055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ne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8153400" cy="3763963"/>
          </a:xfrm>
        </p:spPr>
        <p:txBody>
          <a:bodyPr/>
          <a:lstStyle>
            <a:lvl1pPr>
              <a:buNone/>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8A2669A9-215E-4897-87E1-4C1457A83E59}"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9456F745-2514-415A-98FD-3332C26EB3D8}" type="slidenum">
              <a:rPr lang="en-US"/>
              <a:pPr>
                <a:defRPr/>
              </a:pPr>
              <a:t>‹#›</a:t>
            </a:fld>
            <a:endParaRPr lang="en-US"/>
          </a:p>
        </p:txBody>
      </p:sp>
    </p:spTree>
    <p:extLst>
      <p:ext uri="{BB962C8B-B14F-4D97-AF65-F5344CB8AC3E}">
        <p14:creationId xmlns:p14="http://schemas.microsoft.com/office/powerpoint/2010/main" val="2582262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55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0"/>
            <a:ext cx="4041775"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943690AE-025B-4EF6-B090-30CFEBEEF34C}" type="slidenum">
              <a:rPr lang="en-US"/>
              <a:pPr>
                <a:defRPr/>
              </a:pPr>
              <a:t>‹#›</a:t>
            </a:fld>
            <a:endParaRPr lang="en-US"/>
          </a:p>
        </p:txBody>
      </p:sp>
      <p:sp>
        <p:nvSpPr>
          <p:cNvPr id="8"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6756F106-910D-45C4-8350-47E957000E3D}" type="slidenum">
              <a:rPr lang="en-US"/>
              <a:pPr>
                <a:defRPr/>
              </a:pPr>
              <a:t>‹#›</a:t>
            </a:fld>
            <a:endParaRPr lang="en-US"/>
          </a:p>
        </p:txBody>
      </p:sp>
    </p:spTree>
    <p:extLst>
      <p:ext uri="{BB962C8B-B14F-4D97-AF65-F5344CB8AC3E}">
        <p14:creationId xmlns:p14="http://schemas.microsoft.com/office/powerpoint/2010/main" val="3137559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F97F8B64-8141-46D5-AC07-1B4118651A55}"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A691396B-A5DC-43A6-8F4B-35E5AD0EB61D}" type="slidenum">
              <a:rPr lang="en-US"/>
              <a:pPr>
                <a:defRPr/>
              </a:pPr>
              <a:t>‹#›</a:t>
            </a:fld>
            <a:endParaRPr lang="en-US"/>
          </a:p>
        </p:txBody>
      </p:sp>
    </p:spTree>
    <p:extLst>
      <p:ext uri="{BB962C8B-B14F-4D97-AF65-F5344CB8AC3E}">
        <p14:creationId xmlns:p14="http://schemas.microsoft.com/office/powerpoint/2010/main" val="3674314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89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solidFill>
              </a:rPr>
              <a:t>Page </a:t>
            </a:r>
            <a:fld id="{D6EE73DB-2159-FE4E-AEC8-3AD39E804431}" type="slidenum">
              <a:rPr lang="en-US">
                <a:solidFill>
                  <a:prstClr val="white"/>
                </a:solidFill>
              </a:rPr>
              <a:pPr>
                <a:defRPr/>
              </a:pPr>
              <a:t>‹#›</a:t>
            </a:fld>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EE3EA89F-2F1A-C24B-BE87-F73BF4F32B9E}" type="slidenum">
              <a:rPr lang="en-US"/>
              <a:pPr>
                <a:defRPr/>
              </a:pPr>
              <a:t>‹#›</a:t>
            </a:fld>
            <a:endParaRPr lang="en-US"/>
          </a:p>
        </p:txBody>
      </p:sp>
    </p:spTree>
    <p:extLst>
      <p:ext uri="{BB962C8B-B14F-4D97-AF65-F5344CB8AC3E}">
        <p14:creationId xmlns:p14="http://schemas.microsoft.com/office/powerpoint/2010/main" val="2131456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31"/>
          <p:cNvSpPr>
            <a:spLocks noChangeArrowheads="1"/>
          </p:cNvSpPr>
          <p:nvPr userDrawn="1"/>
        </p:nvSpPr>
        <p:spPr bwMode="auto">
          <a:xfrm>
            <a:off x="3733800" y="1676400"/>
            <a:ext cx="5410200" cy="2819400"/>
          </a:xfrm>
          <a:prstGeom prst="rect">
            <a:avLst/>
          </a:prstGeom>
          <a:solidFill>
            <a:srgbClr val="6909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69090A"/>
              </a:solidFill>
              <a:latin typeface="Calibri"/>
              <a:ea typeface="ＭＳ Ｐゴシック" charset="0"/>
            </a:endParaRPr>
          </a:p>
        </p:txBody>
      </p:sp>
      <p:pic>
        <p:nvPicPr>
          <p:cNvPr id="3" name="Picture 16" descr="PEOPLE_FOOT"/>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7"/>
          <p:cNvSpPr>
            <a:spLocks noChangeShapeType="1"/>
          </p:cNvSpPr>
          <p:nvPr userDrawn="1"/>
        </p:nvSpPr>
        <p:spPr bwMode="auto">
          <a:xfrm>
            <a:off x="3175" y="2209800"/>
            <a:ext cx="9144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ea typeface="ＭＳ Ｐゴシック" charset="0"/>
            </a:endParaRPr>
          </a:p>
        </p:txBody>
      </p:sp>
      <p:pic>
        <p:nvPicPr>
          <p:cNvPr id="5" name="Picture 18" descr="CONNECT_LUCAS"/>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sychology_iStock_000005671595Small_CROP"/>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3800" y="0"/>
            <a:ext cx="541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latin typeface="Calibri"/>
              <a:ea typeface="ＭＳ Ｐゴシック" charset="0"/>
            </a:endParaRPr>
          </a:p>
        </p:txBody>
      </p:sp>
      <p:sp>
        <p:nvSpPr>
          <p:cNvPr id="8" name="Rectangle 15"/>
          <p:cNvSpPr>
            <a:spLocks noChangeArrowheads="1"/>
          </p:cNvSpPr>
          <p:nvPr userDrawn="1"/>
        </p:nvSpPr>
        <p:spPr bwMode="auto">
          <a:xfrm>
            <a:off x="163513" y="6400800"/>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prstClr val="white"/>
                </a:solidFill>
                <a:latin typeface="Helvetica" charset="0"/>
                <a:ea typeface="ＭＳ Ｐゴシック" charset="0"/>
              </a:rPr>
              <a:t>© The McGraw-Hill Companies</a:t>
            </a:r>
          </a:p>
          <a:p>
            <a:r>
              <a:rPr lang="en-US" sz="900" b="1">
                <a:solidFill>
                  <a:prstClr val="white"/>
                </a:solidFill>
                <a:latin typeface="Helvetica" charset="0"/>
                <a:ea typeface="ＭＳ Ｐゴシック" charset="0"/>
              </a:rPr>
              <a:t>FALL 2011</a:t>
            </a:r>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mn-cs"/>
              </a:defRPr>
            </a:lvl1pPr>
          </a:lstStyle>
          <a:p>
            <a:pPr>
              <a:defRPr/>
            </a:pPr>
            <a:fld id="{6554D706-C226-6246-8534-8E1C59FB9793}" type="datetimeFigureOut">
              <a:rPr lang="en-US">
                <a:solidFill>
                  <a:prstClr val="black"/>
                </a:solidFill>
                <a:ea typeface="ＭＳ Ｐゴシック" charset="0"/>
              </a:rPr>
              <a:pPr>
                <a:defRPr/>
              </a:pPr>
              <a:t>8/21/2014</a:t>
            </a:fld>
            <a:endParaRPr lang="en-US">
              <a:solidFill>
                <a:prstClr val="black"/>
              </a:solidFill>
              <a:ea typeface="ＭＳ Ｐゴシック" charset="0"/>
            </a:endParaRPr>
          </a:p>
        </p:txBody>
      </p:sp>
      <p:sp>
        <p:nvSpPr>
          <p:cNvPr id="10" name="Footer Placeholder 4"/>
          <p:cNvSpPr>
            <a:spLocks noGrp="1"/>
          </p:cNvSpPr>
          <p:nvPr>
            <p:ph type="ftr" sz="quarter" idx="11"/>
          </p:nvPr>
        </p:nvSpPr>
        <p:spPr/>
        <p:txBody>
          <a:bodyPr rtlCol="0"/>
          <a:lstStyle>
            <a:lvl1pPr fontAlgn="auto">
              <a:spcBef>
                <a:spcPts val="0"/>
              </a:spcBef>
              <a:spcAft>
                <a:spcPts val="0"/>
              </a:spcAft>
              <a:defRPr>
                <a:latin typeface="+mn-lt"/>
                <a:ea typeface="+mn-ea"/>
              </a:defRPr>
            </a:lvl1pPr>
          </a:lstStyle>
          <a:p>
            <a:pPr>
              <a:defRPr/>
            </a:pPr>
            <a:endParaRPr lang="en-US">
              <a:solidFill>
                <a:prstClr val="white"/>
              </a:solidFill>
            </a:endParaRPr>
          </a:p>
        </p:txBody>
      </p:sp>
      <p:sp>
        <p:nvSpPr>
          <p:cNvPr id="11" name="Slide Number Placeholder 5"/>
          <p:cNvSpPr>
            <a:spLocks noGrp="1"/>
          </p:cNvSpPr>
          <p:nvPr>
            <p:ph type="sldNum" sz="quarter" idx="12"/>
          </p:nvPr>
        </p:nvSpPr>
        <p:spPr/>
        <p:txBody>
          <a:bodyPr/>
          <a:lstStyle>
            <a:lvl1pPr>
              <a:defRPr/>
            </a:lvl1pPr>
          </a:lstStyle>
          <a:p>
            <a:pPr>
              <a:defRPr/>
            </a:pPr>
            <a:fld id="{D78E41EB-0F28-5446-88BB-02A914FF45F6}" type="slidenum">
              <a:rPr lang="en-US"/>
              <a:pPr>
                <a:defRPr/>
              </a:pPr>
              <a:t>‹#›</a:t>
            </a:fld>
            <a:endParaRPr lang="en-US"/>
          </a:p>
        </p:txBody>
      </p:sp>
    </p:spTree>
    <p:extLst>
      <p:ext uri="{BB962C8B-B14F-4D97-AF65-F5344CB8AC3E}">
        <p14:creationId xmlns:p14="http://schemas.microsoft.com/office/powerpoint/2010/main" val="4106659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prstClr val="white"/>
                </a:solidFill>
              </a:rPr>
              <a:t>Page </a:t>
            </a:r>
            <a:fld id="{E6893D51-CB0B-8641-9CF8-7E3BC0118F66}" type="slidenum">
              <a:rPr lang="en-US">
                <a:solidFill>
                  <a:prstClr val="white"/>
                </a:solidFill>
              </a:rPr>
              <a:pPr>
                <a:defRPr/>
              </a:pPr>
              <a:t>‹#›</a:t>
            </a:fld>
            <a:endParaRPr lang="en-US">
              <a:solidFill>
                <a:prstClr val="white"/>
              </a:solidFill>
            </a:endParaRPr>
          </a:p>
        </p:txBody>
      </p:sp>
      <p:sp>
        <p:nvSpPr>
          <p:cNvPr id="3" name="Slide Number Placeholder 5"/>
          <p:cNvSpPr>
            <a:spLocks noGrp="1"/>
          </p:cNvSpPr>
          <p:nvPr>
            <p:ph type="sldNum" sz="quarter" idx="11"/>
          </p:nvPr>
        </p:nvSpPr>
        <p:spPr/>
        <p:txBody>
          <a:bodyPr/>
          <a:lstStyle>
            <a:lvl1pPr>
              <a:defRPr/>
            </a:lvl1pPr>
          </a:lstStyle>
          <a:p>
            <a:pPr>
              <a:defRPr/>
            </a:pPr>
            <a:fld id="{85FD8E98-5592-5349-A028-275C6DCF6DE5}" type="slidenum">
              <a:rPr lang="en-US"/>
              <a:pPr>
                <a:defRPr/>
              </a:pPr>
              <a:t>‹#›</a:t>
            </a:fld>
            <a:endParaRPr lang="en-US"/>
          </a:p>
        </p:txBody>
      </p:sp>
    </p:spTree>
    <p:extLst>
      <p:ext uri="{BB962C8B-B14F-4D97-AF65-F5344CB8AC3E}">
        <p14:creationId xmlns:p14="http://schemas.microsoft.com/office/powerpoint/2010/main" val="253315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solidFill>
              </a:rPr>
              <a:t>Page </a:t>
            </a:r>
            <a:fld id="{5E44E314-CBF1-534A-B6DF-394E979ED2AC}" type="slidenum">
              <a:rPr lang="en-US">
                <a:solidFill>
                  <a:prstClr val="white"/>
                </a:solidFill>
              </a:rPr>
              <a:pPr>
                <a:defRPr/>
              </a:pPr>
              <a:t>‹#›</a:t>
            </a:fld>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762B0A91-A9B5-7243-A0BE-3A3D738CFA46}" type="slidenum">
              <a:rPr lang="en-US"/>
              <a:pPr>
                <a:defRPr/>
              </a:pPr>
              <a:t>‹#›</a:t>
            </a:fld>
            <a:endParaRPr lang="en-US"/>
          </a:p>
        </p:txBody>
      </p:sp>
    </p:spTree>
    <p:extLst>
      <p:ext uri="{BB962C8B-B14F-4D97-AF65-F5344CB8AC3E}">
        <p14:creationId xmlns:p14="http://schemas.microsoft.com/office/powerpoint/2010/main" val="219221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solidFill>
                  <a:prstClr val="white"/>
                </a:solidFill>
              </a:rPr>
              <a:t>Page </a:t>
            </a:r>
            <a:fld id="{2624EB43-78D6-B74D-88C3-9E1AD891E294}" type="slidenum">
              <a:rPr lang="en-US">
                <a:solidFill>
                  <a:prstClr val="white"/>
                </a:solidFill>
              </a:rPr>
              <a:pPr>
                <a:defRPr/>
              </a:pPr>
              <a:t>‹#›</a:t>
            </a:fld>
            <a:endParaRPr lang="en-US">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a:defRPr/>
            </a:pPr>
            <a:fld id="{84032C53-D16F-8148-86BF-18F45AB2C95D}" type="slidenum">
              <a:rPr lang="en-US"/>
              <a:pPr>
                <a:defRPr/>
              </a:pPr>
              <a:t>‹#›</a:t>
            </a:fld>
            <a:endParaRPr lang="en-US"/>
          </a:p>
        </p:txBody>
      </p:sp>
    </p:spTree>
    <p:extLst>
      <p:ext uri="{BB962C8B-B14F-4D97-AF65-F5344CB8AC3E}">
        <p14:creationId xmlns:p14="http://schemas.microsoft.com/office/powerpoint/2010/main" val="2917915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ne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8153400" cy="3763963"/>
          </a:xfrm>
        </p:spPr>
        <p:txBody>
          <a:bodyPr/>
          <a:lstStyle>
            <a:lvl1pPr>
              <a:buNone/>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solidFill>
              </a:rPr>
              <a:t>Page </a:t>
            </a:r>
            <a:fld id="{1634859D-D9E4-0348-B02C-CC9D0E30841E}" type="slidenum">
              <a:rPr lang="en-US">
                <a:solidFill>
                  <a:prstClr val="white"/>
                </a:solidFill>
              </a:rPr>
              <a:pPr>
                <a:defRPr/>
              </a:pPr>
              <a:t>‹#›</a:t>
            </a:fld>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60DEDE46-40A3-B946-B32C-36347DF7017C}" type="slidenum">
              <a:rPr lang="en-US"/>
              <a:pPr>
                <a:defRPr/>
              </a:pPr>
              <a:t>‹#›</a:t>
            </a:fld>
            <a:endParaRPr lang="en-US"/>
          </a:p>
        </p:txBody>
      </p:sp>
    </p:spTree>
    <p:extLst>
      <p:ext uri="{BB962C8B-B14F-4D97-AF65-F5344CB8AC3E}">
        <p14:creationId xmlns:p14="http://schemas.microsoft.com/office/powerpoint/2010/main" val="2946133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55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0"/>
            <a:ext cx="4041775"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solidFill>
                  <a:prstClr val="white"/>
                </a:solidFill>
              </a:rPr>
              <a:t>Page </a:t>
            </a:r>
            <a:fld id="{F1527028-7F7A-F74C-9477-66FEE0AD5DC7}" type="slidenum">
              <a:rPr lang="en-US">
                <a:solidFill>
                  <a:prstClr val="white"/>
                </a:solidFill>
              </a:rPr>
              <a:pPr>
                <a:defRPr/>
              </a:pPr>
              <a:t>‹#›</a:t>
            </a:fld>
            <a:endParaRPr lang="en-US">
              <a:solidFill>
                <a:prstClr val="white"/>
              </a:solidFill>
            </a:endParaRPr>
          </a:p>
        </p:txBody>
      </p:sp>
      <p:sp>
        <p:nvSpPr>
          <p:cNvPr id="8" name="Slide Number Placeholder 5"/>
          <p:cNvSpPr>
            <a:spLocks noGrp="1"/>
          </p:cNvSpPr>
          <p:nvPr>
            <p:ph type="sldNum" sz="quarter" idx="11"/>
          </p:nvPr>
        </p:nvSpPr>
        <p:spPr/>
        <p:txBody>
          <a:bodyPr/>
          <a:lstStyle>
            <a:lvl1pPr>
              <a:defRPr/>
            </a:lvl1pPr>
          </a:lstStyle>
          <a:p>
            <a:pPr>
              <a:defRPr/>
            </a:pPr>
            <a:fld id="{7323BA8B-4DAB-484C-99C8-A954822BF57C}" type="slidenum">
              <a:rPr lang="en-US"/>
              <a:pPr>
                <a:defRPr/>
              </a:pPr>
              <a:t>‹#›</a:t>
            </a:fld>
            <a:endParaRPr lang="en-US"/>
          </a:p>
        </p:txBody>
      </p:sp>
    </p:spTree>
    <p:extLst>
      <p:ext uri="{BB962C8B-B14F-4D97-AF65-F5344CB8AC3E}">
        <p14:creationId xmlns:p14="http://schemas.microsoft.com/office/powerpoint/2010/main" val="204648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BC4FADB7-1D5A-4DC2-BE39-5270C2DA7418}"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99F8407F-9BC2-48DD-9F52-5E00E976AD98}" type="slidenum">
              <a:rPr lang="en-US"/>
              <a:pPr>
                <a:defRPr/>
              </a:pPr>
              <a:t>‹#›</a:t>
            </a:fld>
            <a:endParaRPr lang="en-US"/>
          </a:p>
        </p:txBody>
      </p:sp>
    </p:spTree>
    <p:extLst>
      <p:ext uri="{BB962C8B-B14F-4D97-AF65-F5344CB8AC3E}">
        <p14:creationId xmlns:p14="http://schemas.microsoft.com/office/powerpoint/2010/main" val="1760013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prstClr val="white"/>
                </a:solidFill>
              </a:rPr>
              <a:t>Page </a:t>
            </a:r>
            <a:fld id="{F2FF5128-EDB1-0B4E-A390-0D225752DECB}" type="slidenum">
              <a:rPr lang="en-US">
                <a:solidFill>
                  <a:prstClr val="white"/>
                </a:solidFill>
              </a:rPr>
              <a:pPr>
                <a:defRPr/>
              </a:pPr>
              <a:t>‹#›</a:t>
            </a:fld>
            <a:endParaRPr lang="en-US">
              <a:solidFill>
                <a:prstClr val="white"/>
              </a:solidFill>
            </a:endParaRPr>
          </a:p>
        </p:txBody>
      </p:sp>
      <p:sp>
        <p:nvSpPr>
          <p:cNvPr id="3" name="Slide Number Placeholder 5"/>
          <p:cNvSpPr>
            <a:spLocks noGrp="1"/>
          </p:cNvSpPr>
          <p:nvPr>
            <p:ph type="sldNum" sz="quarter" idx="11"/>
          </p:nvPr>
        </p:nvSpPr>
        <p:spPr/>
        <p:txBody>
          <a:bodyPr/>
          <a:lstStyle>
            <a:lvl1pPr>
              <a:defRPr/>
            </a:lvl1pPr>
          </a:lstStyle>
          <a:p>
            <a:pPr>
              <a:defRPr/>
            </a:pPr>
            <a:fld id="{29E65874-EE85-8940-B169-B3D36E68CED3}" type="slidenum">
              <a:rPr lang="en-US"/>
              <a:pPr>
                <a:defRPr/>
              </a:pPr>
              <a:t>‹#›</a:t>
            </a:fld>
            <a:endParaRPr lang="en-US"/>
          </a:p>
        </p:txBody>
      </p:sp>
    </p:spTree>
    <p:extLst>
      <p:ext uri="{BB962C8B-B14F-4D97-AF65-F5344CB8AC3E}">
        <p14:creationId xmlns:p14="http://schemas.microsoft.com/office/powerpoint/2010/main" val="1627560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89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solidFill>
              </a:rPr>
              <a:t>Page </a:t>
            </a:r>
            <a:fld id="{D6EE73DB-2159-FE4E-AEC8-3AD39E804431}" type="slidenum">
              <a:rPr lang="en-US">
                <a:solidFill>
                  <a:prstClr val="white"/>
                </a:solidFill>
              </a:rPr>
              <a:pPr>
                <a:defRPr/>
              </a:pPr>
              <a:t>‹#›</a:t>
            </a:fld>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EE3EA89F-2F1A-C24B-BE87-F73BF4F32B9E}" type="slidenum">
              <a:rPr lang="en-US"/>
              <a:pPr>
                <a:defRPr/>
              </a:pPr>
              <a:t>‹#›</a:t>
            </a:fld>
            <a:endParaRPr lang="en-US"/>
          </a:p>
        </p:txBody>
      </p:sp>
    </p:spTree>
    <p:extLst>
      <p:ext uri="{BB962C8B-B14F-4D97-AF65-F5344CB8AC3E}">
        <p14:creationId xmlns:p14="http://schemas.microsoft.com/office/powerpoint/2010/main" val="1548945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31"/>
          <p:cNvSpPr>
            <a:spLocks noChangeArrowheads="1"/>
          </p:cNvSpPr>
          <p:nvPr userDrawn="1"/>
        </p:nvSpPr>
        <p:spPr bwMode="auto">
          <a:xfrm>
            <a:off x="3733800" y="1676400"/>
            <a:ext cx="5410200" cy="2819400"/>
          </a:xfrm>
          <a:prstGeom prst="rect">
            <a:avLst/>
          </a:prstGeom>
          <a:solidFill>
            <a:srgbClr val="6909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69090A"/>
              </a:solidFill>
              <a:latin typeface="Calibri"/>
              <a:ea typeface="ＭＳ Ｐゴシック" charset="0"/>
            </a:endParaRPr>
          </a:p>
        </p:txBody>
      </p:sp>
      <p:pic>
        <p:nvPicPr>
          <p:cNvPr id="3" name="Picture 16" descr="PEOPLE_FOOT"/>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7"/>
          <p:cNvSpPr>
            <a:spLocks noChangeShapeType="1"/>
          </p:cNvSpPr>
          <p:nvPr userDrawn="1"/>
        </p:nvSpPr>
        <p:spPr bwMode="auto">
          <a:xfrm>
            <a:off x="3175" y="2209800"/>
            <a:ext cx="9144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charset="0"/>
              <a:ea typeface="ＭＳ Ｐゴシック" charset="0"/>
            </a:endParaRPr>
          </a:p>
        </p:txBody>
      </p:sp>
      <p:pic>
        <p:nvPicPr>
          <p:cNvPr id="5" name="Picture 18" descr="CONNECT_LUCAS"/>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sychology_iStock_000005671595Small_CROP"/>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3800" y="0"/>
            <a:ext cx="541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latin typeface="Calibri"/>
              <a:ea typeface="ＭＳ Ｐゴシック" charset="0"/>
            </a:endParaRPr>
          </a:p>
        </p:txBody>
      </p:sp>
      <p:sp>
        <p:nvSpPr>
          <p:cNvPr id="8" name="Rectangle 15"/>
          <p:cNvSpPr>
            <a:spLocks noChangeArrowheads="1"/>
          </p:cNvSpPr>
          <p:nvPr userDrawn="1"/>
        </p:nvSpPr>
        <p:spPr bwMode="auto">
          <a:xfrm>
            <a:off x="163513" y="6400800"/>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prstClr val="white"/>
                </a:solidFill>
                <a:latin typeface="Helvetica" charset="0"/>
                <a:ea typeface="ＭＳ Ｐゴシック" charset="0"/>
              </a:rPr>
              <a:t>© The McGraw-Hill Companies</a:t>
            </a:r>
          </a:p>
          <a:p>
            <a:r>
              <a:rPr lang="en-US" sz="900" b="1">
                <a:solidFill>
                  <a:prstClr val="white"/>
                </a:solidFill>
                <a:latin typeface="Helvetica" charset="0"/>
                <a:ea typeface="ＭＳ Ｐゴシック" charset="0"/>
              </a:rPr>
              <a:t>FALL 2011</a:t>
            </a:r>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mn-cs"/>
              </a:defRPr>
            </a:lvl1pPr>
          </a:lstStyle>
          <a:p>
            <a:pPr>
              <a:defRPr/>
            </a:pPr>
            <a:fld id="{6554D706-C226-6246-8534-8E1C59FB9793}" type="datetimeFigureOut">
              <a:rPr lang="en-US">
                <a:solidFill>
                  <a:prstClr val="black"/>
                </a:solidFill>
                <a:ea typeface="ＭＳ Ｐゴシック" charset="0"/>
              </a:rPr>
              <a:pPr>
                <a:defRPr/>
              </a:pPr>
              <a:t>8/21/2014</a:t>
            </a:fld>
            <a:endParaRPr lang="en-US">
              <a:solidFill>
                <a:prstClr val="black"/>
              </a:solidFill>
              <a:ea typeface="ＭＳ Ｐゴシック" charset="0"/>
            </a:endParaRPr>
          </a:p>
        </p:txBody>
      </p:sp>
      <p:sp>
        <p:nvSpPr>
          <p:cNvPr id="10" name="Footer Placeholder 4"/>
          <p:cNvSpPr>
            <a:spLocks noGrp="1"/>
          </p:cNvSpPr>
          <p:nvPr>
            <p:ph type="ftr" sz="quarter" idx="11"/>
          </p:nvPr>
        </p:nvSpPr>
        <p:spPr/>
        <p:txBody>
          <a:bodyPr rtlCol="0"/>
          <a:lstStyle>
            <a:lvl1pPr fontAlgn="auto">
              <a:spcBef>
                <a:spcPts val="0"/>
              </a:spcBef>
              <a:spcAft>
                <a:spcPts val="0"/>
              </a:spcAft>
              <a:defRPr>
                <a:latin typeface="+mn-lt"/>
                <a:ea typeface="+mn-ea"/>
              </a:defRPr>
            </a:lvl1pPr>
          </a:lstStyle>
          <a:p>
            <a:pPr>
              <a:defRPr/>
            </a:pPr>
            <a:endParaRPr lang="en-US">
              <a:solidFill>
                <a:prstClr val="white"/>
              </a:solidFill>
            </a:endParaRPr>
          </a:p>
        </p:txBody>
      </p:sp>
      <p:sp>
        <p:nvSpPr>
          <p:cNvPr id="11" name="Slide Number Placeholder 5"/>
          <p:cNvSpPr>
            <a:spLocks noGrp="1"/>
          </p:cNvSpPr>
          <p:nvPr>
            <p:ph type="sldNum" sz="quarter" idx="12"/>
          </p:nvPr>
        </p:nvSpPr>
        <p:spPr/>
        <p:txBody>
          <a:bodyPr/>
          <a:lstStyle>
            <a:lvl1pPr>
              <a:defRPr/>
            </a:lvl1pPr>
          </a:lstStyle>
          <a:p>
            <a:pPr>
              <a:defRPr/>
            </a:pPr>
            <a:fld id="{D78E41EB-0F28-5446-88BB-02A914FF45F6}" type="slidenum">
              <a:rPr lang="en-US"/>
              <a:pPr>
                <a:defRPr/>
              </a:pPr>
              <a:t>‹#›</a:t>
            </a:fld>
            <a:endParaRPr lang="en-US"/>
          </a:p>
        </p:txBody>
      </p:sp>
    </p:spTree>
    <p:extLst>
      <p:ext uri="{BB962C8B-B14F-4D97-AF65-F5344CB8AC3E}">
        <p14:creationId xmlns:p14="http://schemas.microsoft.com/office/powerpoint/2010/main" val="2540088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prstClr val="white"/>
                </a:solidFill>
              </a:rPr>
              <a:t>Page </a:t>
            </a:r>
            <a:fld id="{E6893D51-CB0B-8641-9CF8-7E3BC0118F66}" type="slidenum">
              <a:rPr lang="en-US">
                <a:solidFill>
                  <a:prstClr val="white"/>
                </a:solidFill>
              </a:rPr>
              <a:pPr>
                <a:defRPr/>
              </a:pPr>
              <a:t>‹#›</a:t>
            </a:fld>
            <a:endParaRPr lang="en-US">
              <a:solidFill>
                <a:prstClr val="white"/>
              </a:solidFill>
            </a:endParaRPr>
          </a:p>
        </p:txBody>
      </p:sp>
      <p:sp>
        <p:nvSpPr>
          <p:cNvPr id="3" name="Slide Number Placeholder 5"/>
          <p:cNvSpPr>
            <a:spLocks noGrp="1"/>
          </p:cNvSpPr>
          <p:nvPr>
            <p:ph type="sldNum" sz="quarter" idx="11"/>
          </p:nvPr>
        </p:nvSpPr>
        <p:spPr/>
        <p:txBody>
          <a:bodyPr/>
          <a:lstStyle>
            <a:lvl1pPr>
              <a:defRPr/>
            </a:lvl1pPr>
          </a:lstStyle>
          <a:p>
            <a:pPr>
              <a:defRPr/>
            </a:pPr>
            <a:fld id="{85FD8E98-5592-5349-A028-275C6DCF6DE5}" type="slidenum">
              <a:rPr lang="en-US"/>
              <a:pPr>
                <a:defRPr/>
              </a:pPr>
              <a:t>‹#›</a:t>
            </a:fld>
            <a:endParaRPr lang="en-US"/>
          </a:p>
        </p:txBody>
      </p:sp>
    </p:spTree>
    <p:extLst>
      <p:ext uri="{BB962C8B-B14F-4D97-AF65-F5344CB8AC3E}">
        <p14:creationId xmlns:p14="http://schemas.microsoft.com/office/powerpoint/2010/main" val="3578988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solidFill>
              </a:rPr>
              <a:t>Page </a:t>
            </a:r>
            <a:fld id="{5E44E314-CBF1-534A-B6DF-394E979ED2AC}" type="slidenum">
              <a:rPr lang="en-US">
                <a:solidFill>
                  <a:prstClr val="white"/>
                </a:solidFill>
              </a:rPr>
              <a:pPr>
                <a:defRPr/>
              </a:pPr>
              <a:t>‹#›</a:t>
            </a:fld>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762B0A91-A9B5-7243-A0BE-3A3D738CFA46}" type="slidenum">
              <a:rPr lang="en-US"/>
              <a:pPr>
                <a:defRPr/>
              </a:pPr>
              <a:t>‹#›</a:t>
            </a:fld>
            <a:endParaRPr lang="en-US"/>
          </a:p>
        </p:txBody>
      </p:sp>
    </p:spTree>
    <p:extLst>
      <p:ext uri="{BB962C8B-B14F-4D97-AF65-F5344CB8AC3E}">
        <p14:creationId xmlns:p14="http://schemas.microsoft.com/office/powerpoint/2010/main" val="3168614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solidFill>
                  <a:prstClr val="white"/>
                </a:solidFill>
              </a:rPr>
              <a:t>Page </a:t>
            </a:r>
            <a:fld id="{2624EB43-78D6-B74D-88C3-9E1AD891E294}" type="slidenum">
              <a:rPr lang="en-US">
                <a:solidFill>
                  <a:prstClr val="white"/>
                </a:solidFill>
              </a:rPr>
              <a:pPr>
                <a:defRPr/>
              </a:pPr>
              <a:t>‹#›</a:t>
            </a:fld>
            <a:endParaRPr lang="en-US">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a:defRPr/>
            </a:pPr>
            <a:fld id="{84032C53-D16F-8148-86BF-18F45AB2C95D}" type="slidenum">
              <a:rPr lang="en-US"/>
              <a:pPr>
                <a:defRPr/>
              </a:pPr>
              <a:t>‹#›</a:t>
            </a:fld>
            <a:endParaRPr lang="en-US"/>
          </a:p>
        </p:txBody>
      </p:sp>
    </p:spTree>
    <p:extLst>
      <p:ext uri="{BB962C8B-B14F-4D97-AF65-F5344CB8AC3E}">
        <p14:creationId xmlns:p14="http://schemas.microsoft.com/office/powerpoint/2010/main" val="3323723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ne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8153400" cy="3763963"/>
          </a:xfrm>
        </p:spPr>
        <p:txBody>
          <a:bodyPr/>
          <a:lstStyle>
            <a:lvl1pPr>
              <a:buNone/>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solidFill>
              </a:rPr>
              <a:t>Page </a:t>
            </a:r>
            <a:fld id="{1634859D-D9E4-0348-B02C-CC9D0E30841E}" type="slidenum">
              <a:rPr lang="en-US">
                <a:solidFill>
                  <a:prstClr val="white"/>
                </a:solidFill>
              </a:rPr>
              <a:pPr>
                <a:defRPr/>
              </a:pPr>
              <a:t>‹#›</a:t>
            </a:fld>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60DEDE46-40A3-B946-B32C-36347DF7017C}" type="slidenum">
              <a:rPr lang="en-US"/>
              <a:pPr>
                <a:defRPr/>
              </a:pPr>
              <a:t>‹#›</a:t>
            </a:fld>
            <a:endParaRPr lang="en-US"/>
          </a:p>
        </p:txBody>
      </p:sp>
    </p:spTree>
    <p:extLst>
      <p:ext uri="{BB962C8B-B14F-4D97-AF65-F5344CB8AC3E}">
        <p14:creationId xmlns:p14="http://schemas.microsoft.com/office/powerpoint/2010/main" val="1145341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55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0"/>
            <a:ext cx="4041775"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solidFill>
                  <a:prstClr val="white"/>
                </a:solidFill>
              </a:rPr>
              <a:t>Page </a:t>
            </a:r>
            <a:fld id="{F1527028-7F7A-F74C-9477-66FEE0AD5DC7}" type="slidenum">
              <a:rPr lang="en-US">
                <a:solidFill>
                  <a:prstClr val="white"/>
                </a:solidFill>
              </a:rPr>
              <a:pPr>
                <a:defRPr/>
              </a:pPr>
              <a:t>‹#›</a:t>
            </a:fld>
            <a:endParaRPr lang="en-US">
              <a:solidFill>
                <a:prstClr val="white"/>
              </a:solidFill>
            </a:endParaRPr>
          </a:p>
        </p:txBody>
      </p:sp>
      <p:sp>
        <p:nvSpPr>
          <p:cNvPr id="8" name="Slide Number Placeholder 5"/>
          <p:cNvSpPr>
            <a:spLocks noGrp="1"/>
          </p:cNvSpPr>
          <p:nvPr>
            <p:ph type="sldNum" sz="quarter" idx="11"/>
          </p:nvPr>
        </p:nvSpPr>
        <p:spPr/>
        <p:txBody>
          <a:bodyPr/>
          <a:lstStyle>
            <a:lvl1pPr>
              <a:defRPr/>
            </a:lvl1pPr>
          </a:lstStyle>
          <a:p>
            <a:pPr>
              <a:defRPr/>
            </a:pPr>
            <a:fld id="{7323BA8B-4DAB-484C-99C8-A954822BF57C}" type="slidenum">
              <a:rPr lang="en-US"/>
              <a:pPr>
                <a:defRPr/>
              </a:pPr>
              <a:t>‹#›</a:t>
            </a:fld>
            <a:endParaRPr lang="en-US"/>
          </a:p>
        </p:txBody>
      </p:sp>
    </p:spTree>
    <p:extLst>
      <p:ext uri="{BB962C8B-B14F-4D97-AF65-F5344CB8AC3E}">
        <p14:creationId xmlns:p14="http://schemas.microsoft.com/office/powerpoint/2010/main" val="2319795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prstClr val="white"/>
                </a:solidFill>
              </a:rPr>
              <a:t>Page </a:t>
            </a:r>
            <a:fld id="{F2FF5128-EDB1-0B4E-A390-0D225752DECB}" type="slidenum">
              <a:rPr lang="en-US">
                <a:solidFill>
                  <a:prstClr val="white"/>
                </a:solidFill>
              </a:rPr>
              <a:pPr>
                <a:defRPr/>
              </a:pPr>
              <a:t>‹#›</a:t>
            </a:fld>
            <a:endParaRPr lang="en-US">
              <a:solidFill>
                <a:prstClr val="white"/>
              </a:solidFill>
            </a:endParaRPr>
          </a:p>
        </p:txBody>
      </p:sp>
      <p:sp>
        <p:nvSpPr>
          <p:cNvPr id="3" name="Slide Number Placeholder 5"/>
          <p:cNvSpPr>
            <a:spLocks noGrp="1"/>
          </p:cNvSpPr>
          <p:nvPr>
            <p:ph type="sldNum" sz="quarter" idx="11"/>
          </p:nvPr>
        </p:nvSpPr>
        <p:spPr/>
        <p:txBody>
          <a:bodyPr/>
          <a:lstStyle>
            <a:lvl1pPr>
              <a:defRPr/>
            </a:lvl1pPr>
          </a:lstStyle>
          <a:p>
            <a:pPr>
              <a:defRPr/>
            </a:pPr>
            <a:fld id="{29E65874-EE85-8940-B169-B3D36E68CED3}" type="slidenum">
              <a:rPr lang="en-US"/>
              <a:pPr>
                <a:defRPr/>
              </a:pPr>
              <a:t>‹#›</a:t>
            </a:fld>
            <a:endParaRPr lang="en-US"/>
          </a:p>
        </p:txBody>
      </p:sp>
    </p:spTree>
    <p:extLst>
      <p:ext uri="{BB962C8B-B14F-4D97-AF65-F5344CB8AC3E}">
        <p14:creationId xmlns:p14="http://schemas.microsoft.com/office/powerpoint/2010/main" val="227988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3388FE53-B336-4205-975F-ACFEE653699A}" type="slidenum">
              <a:rPr lang="en-US"/>
              <a:pPr>
                <a:defRPr/>
              </a:pPr>
              <a:t>‹#›</a:t>
            </a:fld>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7EB0A1B1-351B-4866-951A-1D142CD54589}" type="slidenum">
              <a:rPr lang="en-US"/>
              <a:pPr>
                <a:defRPr/>
              </a:pPr>
              <a:t>‹#›</a:t>
            </a:fld>
            <a:endParaRPr lang="en-US"/>
          </a:p>
        </p:txBody>
      </p:sp>
    </p:spTree>
    <p:extLst>
      <p:ext uri="{BB962C8B-B14F-4D97-AF65-F5344CB8AC3E}">
        <p14:creationId xmlns:p14="http://schemas.microsoft.com/office/powerpoint/2010/main" val="379755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ne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8153400" cy="3763963"/>
          </a:xfrm>
        </p:spPr>
        <p:txBody>
          <a:bodyPr/>
          <a:lstStyle>
            <a:lvl1pPr>
              <a:buNone/>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25C3B2F5-3B1B-4B4E-8574-D443FD9D095E}"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53EAE3D2-514A-4454-82DD-8F82D70DE054}" type="slidenum">
              <a:rPr lang="en-US"/>
              <a:pPr>
                <a:defRPr/>
              </a:pPr>
              <a:t>‹#›</a:t>
            </a:fld>
            <a:endParaRPr lang="en-US"/>
          </a:p>
        </p:txBody>
      </p:sp>
    </p:spTree>
    <p:extLst>
      <p:ext uri="{BB962C8B-B14F-4D97-AF65-F5344CB8AC3E}">
        <p14:creationId xmlns:p14="http://schemas.microsoft.com/office/powerpoint/2010/main" val="47624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55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0"/>
            <a:ext cx="4041775"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51801590-0AD8-4B89-B5BC-AAE52B17DCA0}" type="slidenum">
              <a:rPr lang="en-US"/>
              <a:pPr>
                <a:defRPr/>
              </a:pPr>
              <a:t>‹#›</a:t>
            </a:fld>
            <a:endParaRPr lang="en-US"/>
          </a:p>
        </p:txBody>
      </p:sp>
      <p:sp>
        <p:nvSpPr>
          <p:cNvPr id="8"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F0CF4271-20CF-4E8E-A3BD-B15E38F509FA}" type="slidenum">
              <a:rPr lang="en-US"/>
              <a:pPr>
                <a:defRPr/>
              </a:pPr>
              <a:t>‹#›</a:t>
            </a:fld>
            <a:endParaRPr lang="en-US"/>
          </a:p>
        </p:txBody>
      </p:sp>
    </p:spTree>
    <p:extLst>
      <p:ext uri="{BB962C8B-B14F-4D97-AF65-F5344CB8AC3E}">
        <p14:creationId xmlns:p14="http://schemas.microsoft.com/office/powerpoint/2010/main" val="34997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6E161490-9F0C-43F5-8AD3-5C4FE7F6A133}" type="slidenum">
              <a:rPr lang="en-US"/>
              <a:pPr>
                <a:defRPr/>
              </a:pPr>
              <a:t>‹#›</a:t>
            </a:fld>
            <a:endParaRPr lang="en-US"/>
          </a:p>
        </p:txBody>
      </p:sp>
      <p:sp>
        <p:nvSpPr>
          <p:cNvPr id="3"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8A06A785-FF17-4A90-98DF-AC7F43D21B89}" type="slidenum">
              <a:rPr lang="en-US"/>
              <a:pPr>
                <a:defRPr/>
              </a:pPr>
              <a:t>‹#›</a:t>
            </a:fld>
            <a:endParaRPr lang="en-US"/>
          </a:p>
        </p:txBody>
      </p:sp>
    </p:spTree>
    <p:extLst>
      <p:ext uri="{BB962C8B-B14F-4D97-AF65-F5344CB8AC3E}">
        <p14:creationId xmlns:p14="http://schemas.microsoft.com/office/powerpoint/2010/main" val="125717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89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ea typeface="+mn-ea"/>
              </a:defRPr>
            </a:lvl1pPr>
          </a:lstStyle>
          <a:p>
            <a:pPr>
              <a:defRPr/>
            </a:pPr>
            <a:r>
              <a:rPr lang="en-US"/>
              <a:t>Page </a:t>
            </a:r>
            <a:fld id="{1E6D1168-2552-439C-A8CF-19BBE4F3AB32}" type="slidenum">
              <a:rPr lang="en-US"/>
              <a:pPr>
                <a:defRPr/>
              </a:pPr>
              <a:t>‹#›</a:t>
            </a:fld>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ea typeface="+mn-ea"/>
              </a:defRPr>
            </a:lvl1pPr>
          </a:lstStyle>
          <a:p>
            <a:pPr>
              <a:defRPr/>
            </a:pPr>
            <a:fld id="{5A8B9DD5-9D01-4A56-AB7D-DE12D1F34085}" type="slidenum">
              <a:rPr lang="en-US"/>
              <a:pPr>
                <a:defRPr/>
              </a:pPr>
              <a:t>‹#›</a:t>
            </a:fld>
            <a:endParaRPr lang="en-US"/>
          </a:p>
        </p:txBody>
      </p:sp>
    </p:spTree>
    <p:extLst>
      <p:ext uri="{BB962C8B-B14F-4D97-AF65-F5344CB8AC3E}">
        <p14:creationId xmlns:p14="http://schemas.microsoft.com/office/powerpoint/2010/main" val="326268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4.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png"/><Relationship Id="rId5" Type="http://schemas.openxmlformats.org/officeDocument/2006/relationships/slideLayout" Target="../slideLayouts/slideLayout45.xml"/><Relationship Id="rId10"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1026" name="Picture 16" descr="PEOPLE_FO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prstClr val="white"/>
                </a:solidFill>
                <a:latin typeface="Calibri" charset="0"/>
                <a:ea typeface="ＭＳ Ｐゴシック" charset="0"/>
                <a:cs typeface="+mn-cs"/>
              </a:defRPr>
            </a:lvl1pPr>
          </a:lstStyle>
          <a:p>
            <a:pPr>
              <a:defRPr/>
            </a:pPr>
            <a:r>
              <a:rPr lang="en-US"/>
              <a:t>Page </a:t>
            </a:r>
            <a:fld id="{7B72B59F-7C3B-4091-876E-7BC73DFFFDA3}" type="slidenum">
              <a:rPr lang="en-US"/>
              <a:pPr>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mn-cs"/>
              </a:defRPr>
            </a:lvl1pPr>
          </a:lstStyle>
          <a:p>
            <a:pPr>
              <a:defRPr/>
            </a:pPr>
            <a:fld id="{00ED5484-90C2-4120-99F3-E975E7071A9C}" type="slidenum">
              <a:rPr lang="en-US"/>
              <a:pPr>
                <a:defRPr/>
              </a:pPr>
              <a:t>‹#›</a:t>
            </a:fld>
            <a:endParaRPr lang="en-US"/>
          </a:p>
        </p:txBody>
      </p:sp>
      <p:pic>
        <p:nvPicPr>
          <p:cNvPr id="1030" name="Picture 18" descr="CONNECT_LUCA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5" descr="psychology_iStock_000005671595Small_CR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0"/>
            <a:ext cx="541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1033" name="Rectangle 7"/>
          <p:cNvSpPr>
            <a:spLocks noChangeArrowheads="1"/>
          </p:cNvSpPr>
          <p:nvPr/>
        </p:nvSpPr>
        <p:spPr bwMode="auto">
          <a:xfrm>
            <a:off x="0" y="1676400"/>
            <a:ext cx="9144000" cy="533400"/>
          </a:xfrm>
          <a:prstGeom prst="rect">
            <a:avLst/>
          </a:prstGeom>
          <a:solidFill>
            <a:srgbClr val="B0A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b="1" smtClean="0">
              <a:solidFill>
                <a:srgbClr val="000000"/>
              </a:solidFill>
              <a:ea typeface="ＭＳ Ｐゴシック" pitchFamily="34" charset="-128"/>
            </a:endParaRPr>
          </a:p>
        </p:txBody>
      </p:sp>
      <p:sp>
        <p:nvSpPr>
          <p:cNvPr id="1034" name="Rectangle 8"/>
          <p:cNvSpPr>
            <a:spLocks noChangeArrowheads="1"/>
          </p:cNvSpPr>
          <p:nvPr/>
        </p:nvSpPr>
        <p:spPr bwMode="auto">
          <a:xfrm>
            <a:off x="304800" y="1766888"/>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solidFill>
                  <a:srgbClr val="FFFFFF"/>
                </a:solidFill>
                <a:latin typeface="Helvetica" pitchFamily="34" charset="0"/>
                <a:ea typeface="ＭＳ Ｐゴシック" pitchFamily="34" charset="-128"/>
              </a:rPr>
              <a:t>Connect.  Learn.  Succeed. </a:t>
            </a:r>
          </a:p>
        </p:txBody>
      </p:sp>
      <p:sp>
        <p:nvSpPr>
          <p:cNvPr id="1035" name="Rectangle 15"/>
          <p:cNvSpPr>
            <a:spLocks noChangeArrowheads="1"/>
          </p:cNvSpPr>
          <p:nvPr/>
        </p:nvSpPr>
        <p:spPr bwMode="auto">
          <a:xfrm>
            <a:off x="163513" y="6400800"/>
            <a:ext cx="219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900" b="1" smtClean="0">
                <a:solidFill>
                  <a:srgbClr val="FFFFFF"/>
                </a:solidFill>
                <a:latin typeface="Helvetica" pitchFamily="34" charset="0"/>
                <a:ea typeface="ＭＳ Ｐゴシック" pitchFamily="34" charset="-128"/>
              </a:rPr>
              <a:t>© The </a:t>
            </a:r>
            <a:r>
              <a:rPr lang="en-US" altLang="en-US" sz="1100" b="1" smtClean="0">
                <a:solidFill>
                  <a:srgbClr val="FFFFFF"/>
                </a:solidFill>
                <a:latin typeface="Helvetica" pitchFamily="34" charset="0"/>
                <a:ea typeface="ＭＳ Ｐゴシック" pitchFamily="34" charset="-128"/>
              </a:rPr>
              <a:t>McGraw-Hill</a:t>
            </a:r>
            <a:r>
              <a:rPr lang="en-US" altLang="en-US" sz="900" b="1" smtClean="0">
                <a:solidFill>
                  <a:srgbClr val="FFFFFF"/>
                </a:solidFill>
                <a:latin typeface="Helvetica" pitchFamily="34" charset="0"/>
                <a:ea typeface="ＭＳ Ｐゴシック" pitchFamily="34" charset="-128"/>
              </a:rPr>
              <a:t> Companies</a:t>
            </a:r>
          </a:p>
          <a:p>
            <a:pPr>
              <a:defRPr/>
            </a:pPr>
            <a:r>
              <a:rPr lang="en-US" altLang="en-US" sz="700" b="1" smtClean="0">
                <a:solidFill>
                  <a:srgbClr val="FFFFFF"/>
                </a:solidFill>
                <a:latin typeface="Helvetica" pitchFamily="34" charset="0"/>
                <a:ea typeface="ＭＳ Ｐゴシック" pitchFamily="34" charset="-128"/>
              </a:rPr>
              <a:t>FALL 2011</a:t>
            </a: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2050" name="Picture 16" descr="PEOPLE_FO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prstClr val="white"/>
                </a:solidFill>
                <a:latin typeface="Calibri" charset="0"/>
                <a:ea typeface="ＭＳ Ｐゴシック" charset="0"/>
                <a:cs typeface="+mn-cs"/>
              </a:defRPr>
            </a:lvl1pPr>
          </a:lstStyle>
          <a:p>
            <a:pPr>
              <a:defRPr/>
            </a:pPr>
            <a:r>
              <a:rPr lang="en-US"/>
              <a:t>Page </a:t>
            </a:r>
            <a:fld id="{3C12C644-C40C-4814-BA65-4A558D0B55AE}" type="slidenum">
              <a:rPr lang="en-US"/>
              <a:pPr>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mn-cs"/>
              </a:defRPr>
            </a:lvl1pPr>
          </a:lstStyle>
          <a:p>
            <a:pPr>
              <a:defRPr/>
            </a:pPr>
            <a:fld id="{DF89D3FB-8F40-4350-999A-0E757B65C92A}" type="slidenum">
              <a:rPr lang="en-US"/>
              <a:pPr>
                <a:defRPr/>
              </a:pPr>
              <a:t>‹#›</a:t>
            </a:fld>
            <a:endParaRPr lang="en-US"/>
          </a:p>
        </p:txBody>
      </p:sp>
      <p:pic>
        <p:nvPicPr>
          <p:cNvPr id="2054" name="Picture 18" descr="CONNECT_LUCA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5" descr="psychology_iStock_000005671595Small_CR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0"/>
            <a:ext cx="541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2057" name="Rectangle 7"/>
          <p:cNvSpPr>
            <a:spLocks noChangeArrowheads="1"/>
          </p:cNvSpPr>
          <p:nvPr/>
        </p:nvSpPr>
        <p:spPr bwMode="auto">
          <a:xfrm>
            <a:off x="0" y="1676400"/>
            <a:ext cx="9144000" cy="533400"/>
          </a:xfrm>
          <a:prstGeom prst="rect">
            <a:avLst/>
          </a:prstGeom>
          <a:solidFill>
            <a:srgbClr val="B0A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b="1" smtClean="0">
              <a:solidFill>
                <a:srgbClr val="000000"/>
              </a:solidFill>
              <a:ea typeface="ＭＳ Ｐゴシック" pitchFamily="34" charset="-128"/>
            </a:endParaRPr>
          </a:p>
        </p:txBody>
      </p:sp>
      <p:sp>
        <p:nvSpPr>
          <p:cNvPr id="2058" name="Rectangle 8"/>
          <p:cNvSpPr>
            <a:spLocks noChangeArrowheads="1"/>
          </p:cNvSpPr>
          <p:nvPr/>
        </p:nvSpPr>
        <p:spPr bwMode="auto">
          <a:xfrm>
            <a:off x="304800" y="1766888"/>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solidFill>
                  <a:srgbClr val="FFFFFF"/>
                </a:solidFill>
                <a:latin typeface="Helvetica" pitchFamily="34" charset="0"/>
                <a:ea typeface="ＭＳ Ｐゴシック" pitchFamily="34" charset="-128"/>
              </a:rPr>
              <a:t>Connect.  Learn.  Succeed. </a:t>
            </a:r>
          </a:p>
        </p:txBody>
      </p:sp>
      <p:sp>
        <p:nvSpPr>
          <p:cNvPr id="2059" name="Rectangle 15"/>
          <p:cNvSpPr>
            <a:spLocks noChangeArrowheads="1"/>
          </p:cNvSpPr>
          <p:nvPr/>
        </p:nvSpPr>
        <p:spPr bwMode="auto">
          <a:xfrm>
            <a:off x="163513" y="6400800"/>
            <a:ext cx="219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900" b="1" smtClean="0">
                <a:solidFill>
                  <a:srgbClr val="FFFFFF"/>
                </a:solidFill>
                <a:latin typeface="Helvetica" pitchFamily="34" charset="0"/>
                <a:ea typeface="ＭＳ Ｐゴシック" pitchFamily="34" charset="-128"/>
              </a:rPr>
              <a:t>© The </a:t>
            </a:r>
            <a:r>
              <a:rPr lang="en-US" altLang="en-US" sz="1100" b="1" smtClean="0">
                <a:solidFill>
                  <a:srgbClr val="FFFFFF"/>
                </a:solidFill>
                <a:latin typeface="Helvetica" pitchFamily="34" charset="0"/>
                <a:ea typeface="ＭＳ Ｐゴシック" pitchFamily="34" charset="-128"/>
              </a:rPr>
              <a:t>McGraw-Hill</a:t>
            </a:r>
            <a:r>
              <a:rPr lang="en-US" altLang="en-US" sz="900" b="1" smtClean="0">
                <a:solidFill>
                  <a:srgbClr val="FFFFFF"/>
                </a:solidFill>
                <a:latin typeface="Helvetica" pitchFamily="34" charset="0"/>
                <a:ea typeface="ＭＳ Ｐゴシック" pitchFamily="34" charset="-128"/>
              </a:rPr>
              <a:t> Companies</a:t>
            </a:r>
          </a:p>
          <a:p>
            <a:pPr>
              <a:defRPr/>
            </a:pPr>
            <a:r>
              <a:rPr lang="en-US" altLang="en-US" sz="700" b="1" smtClean="0">
                <a:solidFill>
                  <a:srgbClr val="FFFFFF"/>
                </a:solidFill>
                <a:latin typeface="Helvetica" pitchFamily="34" charset="0"/>
                <a:ea typeface="ＭＳ Ｐゴシック" pitchFamily="34" charset="-128"/>
              </a:rPr>
              <a:t>FALL 2011</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3074" name="Picture 16" descr="PEOPLE_FO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Placeholder 2"/>
          <p:cNvSpPr>
            <a:spLocks noGrp="1"/>
          </p:cNvSpPr>
          <p:nvPr>
            <p:ph type="body"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prstClr val="white"/>
                </a:solidFill>
                <a:latin typeface="Calibri" charset="0"/>
                <a:ea typeface="ＭＳ Ｐゴシック" charset="0"/>
                <a:cs typeface="+mn-cs"/>
              </a:defRPr>
            </a:lvl1pPr>
          </a:lstStyle>
          <a:p>
            <a:pPr>
              <a:defRPr/>
            </a:pPr>
            <a:r>
              <a:rPr lang="en-US"/>
              <a:t>Page </a:t>
            </a:r>
            <a:fld id="{0068FC6D-ED0A-41CF-A1F6-6A2E783BA074}" type="slidenum">
              <a:rPr lang="en-US"/>
              <a:pPr>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mn-cs"/>
              </a:defRPr>
            </a:lvl1pPr>
          </a:lstStyle>
          <a:p>
            <a:pPr>
              <a:defRPr/>
            </a:pPr>
            <a:fld id="{0581E762-9E3A-4F59-BCB8-03C855B9E4B0}" type="slidenum">
              <a:rPr lang="en-US"/>
              <a:pPr>
                <a:defRPr/>
              </a:pPr>
              <a:t>‹#›</a:t>
            </a:fld>
            <a:endParaRPr lang="en-US"/>
          </a:p>
        </p:txBody>
      </p:sp>
      <p:pic>
        <p:nvPicPr>
          <p:cNvPr id="3078" name="Picture 18" descr="CONNECT_LUCA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5" descr="psychology_iStock_000005671595Small_CR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0"/>
            <a:ext cx="541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7"/>
          <p:cNvSpPr>
            <a:spLocks noChangeArrowheads="1"/>
          </p:cNvSpPr>
          <p:nvPr/>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3081" name="Rectangle 7"/>
          <p:cNvSpPr>
            <a:spLocks noChangeArrowheads="1"/>
          </p:cNvSpPr>
          <p:nvPr/>
        </p:nvSpPr>
        <p:spPr bwMode="auto">
          <a:xfrm>
            <a:off x="0" y="1676400"/>
            <a:ext cx="9144000" cy="533400"/>
          </a:xfrm>
          <a:prstGeom prst="rect">
            <a:avLst/>
          </a:prstGeom>
          <a:solidFill>
            <a:srgbClr val="B0A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b="1" smtClean="0">
              <a:solidFill>
                <a:srgbClr val="000000"/>
              </a:solidFill>
              <a:ea typeface="ＭＳ Ｐゴシック" pitchFamily="34" charset="-128"/>
            </a:endParaRPr>
          </a:p>
        </p:txBody>
      </p:sp>
      <p:sp>
        <p:nvSpPr>
          <p:cNvPr id="3082" name="Rectangle 8"/>
          <p:cNvSpPr>
            <a:spLocks noChangeArrowheads="1"/>
          </p:cNvSpPr>
          <p:nvPr/>
        </p:nvSpPr>
        <p:spPr bwMode="auto">
          <a:xfrm>
            <a:off x="304800" y="1766888"/>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solidFill>
                  <a:srgbClr val="FFFFFF"/>
                </a:solidFill>
                <a:latin typeface="Helvetica" pitchFamily="34" charset="0"/>
                <a:ea typeface="ＭＳ Ｐゴシック" pitchFamily="34" charset="-128"/>
              </a:rPr>
              <a:t>Connect.  Learn.  Succeed. </a:t>
            </a:r>
          </a:p>
        </p:txBody>
      </p:sp>
      <p:sp>
        <p:nvSpPr>
          <p:cNvPr id="3083" name="Rectangle 15"/>
          <p:cNvSpPr>
            <a:spLocks noChangeArrowheads="1"/>
          </p:cNvSpPr>
          <p:nvPr/>
        </p:nvSpPr>
        <p:spPr bwMode="auto">
          <a:xfrm>
            <a:off x="163513" y="6400800"/>
            <a:ext cx="219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900" b="1" smtClean="0">
                <a:solidFill>
                  <a:srgbClr val="FFFFFF"/>
                </a:solidFill>
                <a:latin typeface="Helvetica" pitchFamily="34" charset="0"/>
                <a:ea typeface="ＭＳ Ｐゴシック" pitchFamily="34" charset="-128"/>
              </a:rPr>
              <a:t>© The </a:t>
            </a:r>
            <a:r>
              <a:rPr lang="en-US" altLang="en-US" sz="1100" b="1" smtClean="0">
                <a:solidFill>
                  <a:srgbClr val="FFFFFF"/>
                </a:solidFill>
                <a:latin typeface="Helvetica" pitchFamily="34" charset="0"/>
                <a:ea typeface="ＭＳ Ｐゴシック" pitchFamily="34" charset="-128"/>
              </a:rPr>
              <a:t>McGraw-Hill</a:t>
            </a:r>
            <a:r>
              <a:rPr lang="en-US" altLang="en-US" sz="900" b="1" smtClean="0">
                <a:solidFill>
                  <a:srgbClr val="FFFFFF"/>
                </a:solidFill>
                <a:latin typeface="Helvetica" pitchFamily="34" charset="0"/>
                <a:ea typeface="ＭＳ Ｐゴシック" pitchFamily="34" charset="-128"/>
              </a:rPr>
              <a:t> Companies</a:t>
            </a:r>
          </a:p>
          <a:p>
            <a:pPr>
              <a:defRPr/>
            </a:pPr>
            <a:r>
              <a:rPr lang="en-US" altLang="en-US" sz="700" b="1" smtClean="0">
                <a:solidFill>
                  <a:srgbClr val="FFFFFF"/>
                </a:solidFill>
                <a:latin typeface="Helvetica" pitchFamily="34" charset="0"/>
                <a:ea typeface="ＭＳ Ｐゴシック" pitchFamily="34" charset="-128"/>
              </a:rPr>
              <a:t>FALL 2011</a:t>
            </a: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4098" name="Picture 16" descr="PEOPLE_FO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Placeholder 2"/>
          <p:cNvSpPr>
            <a:spLocks noGrp="1"/>
          </p:cNvSpPr>
          <p:nvPr>
            <p:ph type="body"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prstClr val="white"/>
                </a:solidFill>
                <a:latin typeface="Calibri" charset="0"/>
                <a:ea typeface="ＭＳ Ｐゴシック" charset="0"/>
                <a:cs typeface="+mn-cs"/>
              </a:defRPr>
            </a:lvl1pPr>
          </a:lstStyle>
          <a:p>
            <a:pPr>
              <a:defRPr/>
            </a:pPr>
            <a:r>
              <a:rPr lang="en-US"/>
              <a:t>Page </a:t>
            </a:r>
            <a:fld id="{EADCB4A5-C7D8-47A8-B7F0-FBA91528C88E}" type="slidenum">
              <a:rPr lang="en-US"/>
              <a:pPr>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mn-cs"/>
              </a:defRPr>
            </a:lvl1pPr>
          </a:lstStyle>
          <a:p>
            <a:pPr>
              <a:defRPr/>
            </a:pPr>
            <a:fld id="{CB0EFF2F-302B-40A4-8166-0A20E3ADCCD2}" type="slidenum">
              <a:rPr lang="en-US"/>
              <a:pPr>
                <a:defRPr/>
              </a:pPr>
              <a:t>‹#›</a:t>
            </a:fld>
            <a:endParaRPr lang="en-US"/>
          </a:p>
        </p:txBody>
      </p:sp>
      <p:pic>
        <p:nvPicPr>
          <p:cNvPr id="4102" name="Picture 18" descr="CONNECT_LUCA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5" descr="psychology_iStock_000005671595Small_CR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0"/>
            <a:ext cx="541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7"/>
          <p:cNvSpPr>
            <a:spLocks noChangeArrowheads="1"/>
          </p:cNvSpPr>
          <p:nvPr/>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a typeface="ＭＳ Ｐゴシック" pitchFamily="34" charset="-128"/>
            </a:endParaRPr>
          </a:p>
        </p:txBody>
      </p:sp>
      <p:sp>
        <p:nvSpPr>
          <p:cNvPr id="4105" name="Rectangle 7"/>
          <p:cNvSpPr>
            <a:spLocks noChangeArrowheads="1"/>
          </p:cNvSpPr>
          <p:nvPr/>
        </p:nvSpPr>
        <p:spPr bwMode="auto">
          <a:xfrm>
            <a:off x="0" y="1676400"/>
            <a:ext cx="9144000" cy="533400"/>
          </a:xfrm>
          <a:prstGeom prst="rect">
            <a:avLst/>
          </a:prstGeom>
          <a:solidFill>
            <a:srgbClr val="B0A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b="1" smtClean="0">
              <a:solidFill>
                <a:srgbClr val="000000"/>
              </a:solidFill>
              <a:ea typeface="ＭＳ Ｐゴシック" pitchFamily="34" charset="-128"/>
            </a:endParaRPr>
          </a:p>
        </p:txBody>
      </p:sp>
      <p:sp>
        <p:nvSpPr>
          <p:cNvPr id="4106" name="Rectangle 8"/>
          <p:cNvSpPr>
            <a:spLocks noChangeArrowheads="1"/>
          </p:cNvSpPr>
          <p:nvPr/>
        </p:nvSpPr>
        <p:spPr bwMode="auto">
          <a:xfrm>
            <a:off x="304800" y="1766888"/>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solidFill>
                  <a:srgbClr val="FFFFFF"/>
                </a:solidFill>
                <a:latin typeface="Helvetica" pitchFamily="34" charset="0"/>
                <a:ea typeface="ＭＳ Ｐゴシック" pitchFamily="34" charset="-128"/>
              </a:rPr>
              <a:t>Connect.  Learn.  Succeed. </a:t>
            </a:r>
          </a:p>
        </p:txBody>
      </p:sp>
      <p:sp>
        <p:nvSpPr>
          <p:cNvPr id="4107" name="Rectangle 15"/>
          <p:cNvSpPr>
            <a:spLocks noChangeArrowheads="1"/>
          </p:cNvSpPr>
          <p:nvPr/>
        </p:nvSpPr>
        <p:spPr bwMode="auto">
          <a:xfrm>
            <a:off x="163513" y="6400800"/>
            <a:ext cx="219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900" b="1" smtClean="0">
                <a:solidFill>
                  <a:srgbClr val="FFFFFF"/>
                </a:solidFill>
                <a:latin typeface="Helvetica" pitchFamily="34" charset="0"/>
                <a:ea typeface="ＭＳ Ｐゴシック" pitchFamily="34" charset="-128"/>
              </a:rPr>
              <a:t>© The </a:t>
            </a:r>
            <a:r>
              <a:rPr lang="en-US" altLang="en-US" sz="1100" b="1" smtClean="0">
                <a:solidFill>
                  <a:srgbClr val="FFFFFF"/>
                </a:solidFill>
                <a:latin typeface="Helvetica" pitchFamily="34" charset="0"/>
                <a:ea typeface="ＭＳ Ｐゴシック" pitchFamily="34" charset="-128"/>
              </a:rPr>
              <a:t>McGraw-Hill</a:t>
            </a:r>
            <a:r>
              <a:rPr lang="en-US" altLang="en-US" sz="900" b="1" smtClean="0">
                <a:solidFill>
                  <a:srgbClr val="FFFFFF"/>
                </a:solidFill>
                <a:latin typeface="Helvetica" pitchFamily="34" charset="0"/>
                <a:ea typeface="ＭＳ Ｐゴシック" pitchFamily="34" charset="-128"/>
              </a:rPr>
              <a:t> Companies</a:t>
            </a:r>
          </a:p>
          <a:p>
            <a:pPr>
              <a:defRPr/>
            </a:pPr>
            <a:r>
              <a:rPr lang="en-US" altLang="en-US" sz="700" b="1" smtClean="0">
                <a:solidFill>
                  <a:srgbClr val="FFFFFF"/>
                </a:solidFill>
                <a:latin typeface="Helvetica" pitchFamily="34" charset="0"/>
                <a:ea typeface="ＭＳ Ｐゴシック" pitchFamily="34" charset="-128"/>
              </a:rPr>
              <a:t>FALL 2011</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1026" name="Picture 16" descr="PEOPLE_FOOT"/>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chemeClr val="bg1"/>
                </a:solidFill>
                <a:latin typeface="Calibri" charset="0"/>
                <a:cs typeface="+mn-cs"/>
              </a:defRPr>
            </a:lvl1pPr>
          </a:lstStyle>
          <a:p>
            <a:pPr>
              <a:defRPr/>
            </a:pPr>
            <a:r>
              <a:rPr lang="en-US">
                <a:solidFill>
                  <a:prstClr val="white"/>
                </a:solidFill>
                <a:ea typeface="ＭＳ Ｐゴシック" charset="0"/>
              </a:rPr>
              <a:t>Page </a:t>
            </a:r>
            <a:fld id="{6B78026F-A1EF-BA44-8CC7-C3B65C99D93D}" type="slidenum">
              <a:rPr lang="en-US">
                <a:solidFill>
                  <a:prstClr val="white"/>
                </a:solidFill>
                <a:ea typeface="ＭＳ Ｐゴシック" charset="0"/>
              </a:rPr>
              <a:pPr>
                <a:defRPr/>
              </a:pPr>
              <a:t>‹#›</a:t>
            </a:fld>
            <a:endParaRPr lang="en-US">
              <a:solidFill>
                <a:prstClr val="white"/>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A24A5454-830C-5A42-9745-0CE662F40F2C}" type="slidenum">
              <a:rPr lang="en-US">
                <a:ea typeface="ＭＳ Ｐゴシック" charset="0"/>
              </a:rPr>
              <a:pPr>
                <a:defRPr/>
              </a:pPr>
              <a:t>‹#›</a:t>
            </a:fld>
            <a:endParaRPr lang="en-US">
              <a:ea typeface="ＭＳ Ｐゴシック" charset="0"/>
            </a:endParaRPr>
          </a:p>
        </p:txBody>
      </p:sp>
      <p:pic>
        <p:nvPicPr>
          <p:cNvPr id="1030" name="Picture 18" descr="CONNECT_LUCAS"/>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5" descr="psychology_iStock_000005671595Small_CROP"/>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733800" y="0"/>
            <a:ext cx="541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latin typeface="Calibri"/>
              <a:ea typeface="ＭＳ Ｐゴシック" charset="0"/>
            </a:endParaRPr>
          </a:p>
        </p:txBody>
      </p:sp>
      <p:sp>
        <p:nvSpPr>
          <p:cNvPr id="1033" name="Rectangle 7"/>
          <p:cNvSpPr>
            <a:spLocks noChangeArrowheads="1"/>
          </p:cNvSpPr>
          <p:nvPr/>
        </p:nvSpPr>
        <p:spPr bwMode="auto">
          <a:xfrm>
            <a:off x="0" y="1676400"/>
            <a:ext cx="9144000" cy="533400"/>
          </a:xfrm>
          <a:prstGeom prst="rect">
            <a:avLst/>
          </a:prstGeom>
          <a:solidFill>
            <a:srgbClr val="B0A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1">
              <a:solidFill>
                <a:prstClr val="black"/>
              </a:solidFill>
              <a:latin typeface="Calibri"/>
              <a:ea typeface="ＭＳ Ｐゴシック" charset="0"/>
            </a:endParaRPr>
          </a:p>
        </p:txBody>
      </p:sp>
      <p:sp>
        <p:nvSpPr>
          <p:cNvPr id="1034" name="Rectangle 8"/>
          <p:cNvSpPr>
            <a:spLocks noChangeArrowheads="1"/>
          </p:cNvSpPr>
          <p:nvPr/>
        </p:nvSpPr>
        <p:spPr bwMode="auto">
          <a:xfrm>
            <a:off x="304800" y="1766888"/>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solidFill>
                  <a:prstClr val="white"/>
                </a:solidFill>
                <a:latin typeface="Helvetica" charset="0"/>
                <a:ea typeface="ＭＳ Ｐゴシック" charset="0"/>
              </a:rPr>
              <a:t>Connect.  Learn.  Succeed. </a:t>
            </a:r>
          </a:p>
        </p:txBody>
      </p:sp>
      <p:sp>
        <p:nvSpPr>
          <p:cNvPr id="1035" name="Rectangle 15"/>
          <p:cNvSpPr>
            <a:spLocks noChangeArrowheads="1"/>
          </p:cNvSpPr>
          <p:nvPr/>
        </p:nvSpPr>
        <p:spPr bwMode="auto">
          <a:xfrm>
            <a:off x="163513" y="6400800"/>
            <a:ext cx="219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b="1">
                <a:solidFill>
                  <a:prstClr val="white"/>
                </a:solidFill>
                <a:latin typeface="Helvetica" charset="0"/>
                <a:ea typeface="ＭＳ Ｐゴシック" charset="0"/>
              </a:rPr>
              <a:t>© The </a:t>
            </a:r>
            <a:r>
              <a:rPr lang="en-US" sz="1100" b="1">
                <a:solidFill>
                  <a:prstClr val="white"/>
                </a:solidFill>
                <a:latin typeface="Helvetica" charset="0"/>
                <a:ea typeface="ＭＳ Ｐゴシック" charset="0"/>
              </a:rPr>
              <a:t>McGraw-Hill</a:t>
            </a:r>
            <a:r>
              <a:rPr lang="en-US" sz="900" b="1">
                <a:solidFill>
                  <a:prstClr val="white"/>
                </a:solidFill>
                <a:latin typeface="Helvetica" charset="0"/>
                <a:ea typeface="ＭＳ Ｐゴシック" charset="0"/>
              </a:rPr>
              <a:t> Companies</a:t>
            </a:r>
          </a:p>
          <a:p>
            <a:r>
              <a:rPr lang="en-US" sz="700" b="1">
                <a:solidFill>
                  <a:prstClr val="white"/>
                </a:solidFill>
                <a:latin typeface="Helvetica" charset="0"/>
                <a:ea typeface="ＭＳ Ｐゴシック" charset="0"/>
              </a:rPr>
              <a:t>FALL 2011</a:t>
            </a:r>
          </a:p>
        </p:txBody>
      </p:sp>
    </p:spTree>
    <p:extLst>
      <p:ext uri="{BB962C8B-B14F-4D97-AF65-F5344CB8AC3E}">
        <p14:creationId xmlns:p14="http://schemas.microsoft.com/office/powerpoint/2010/main" val="344826393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1026" name="Picture 16" descr="PEOPLE_FOOT"/>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0" y="6248400"/>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chemeClr val="bg1"/>
                </a:solidFill>
                <a:latin typeface="Calibri" charset="0"/>
                <a:cs typeface="+mn-cs"/>
              </a:defRPr>
            </a:lvl1pPr>
          </a:lstStyle>
          <a:p>
            <a:pPr>
              <a:defRPr/>
            </a:pPr>
            <a:r>
              <a:rPr lang="en-US">
                <a:solidFill>
                  <a:prstClr val="white"/>
                </a:solidFill>
                <a:ea typeface="ＭＳ Ｐゴシック" charset="0"/>
              </a:rPr>
              <a:t>Page </a:t>
            </a:r>
            <a:fld id="{6B78026F-A1EF-BA44-8CC7-C3B65C99D93D}" type="slidenum">
              <a:rPr lang="en-US">
                <a:solidFill>
                  <a:prstClr val="white"/>
                </a:solidFill>
                <a:ea typeface="ＭＳ Ｐゴシック" charset="0"/>
              </a:rPr>
              <a:pPr>
                <a:defRPr/>
              </a:pPr>
              <a:t>‹#›</a:t>
            </a:fld>
            <a:endParaRPr lang="en-US">
              <a:solidFill>
                <a:prstClr val="white"/>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A24A5454-830C-5A42-9745-0CE662F40F2C}" type="slidenum">
              <a:rPr lang="en-US">
                <a:ea typeface="ＭＳ Ｐゴシック" charset="0"/>
              </a:rPr>
              <a:pPr>
                <a:defRPr/>
              </a:pPr>
              <a:t>‹#›</a:t>
            </a:fld>
            <a:endParaRPr lang="en-US">
              <a:ea typeface="ＭＳ Ｐゴシック" charset="0"/>
            </a:endParaRPr>
          </a:p>
        </p:txBody>
      </p:sp>
      <p:pic>
        <p:nvPicPr>
          <p:cNvPr id="1030" name="Picture 18" descr="CONNECT_LUCAS"/>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0" y="76200"/>
            <a:ext cx="3733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5" descr="psychology_iStock_000005671595Small_CROP"/>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733800" y="0"/>
            <a:ext cx="541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0" y="-76200"/>
            <a:ext cx="9144000" cy="152400"/>
          </a:xfrm>
          <a:prstGeom prst="rect">
            <a:avLst/>
          </a:prstGeom>
          <a:solidFill>
            <a:srgbClr val="CD0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latin typeface="Calibri"/>
              <a:ea typeface="ＭＳ Ｐゴシック" charset="0"/>
            </a:endParaRPr>
          </a:p>
        </p:txBody>
      </p:sp>
      <p:sp>
        <p:nvSpPr>
          <p:cNvPr id="1033" name="Rectangle 7"/>
          <p:cNvSpPr>
            <a:spLocks noChangeArrowheads="1"/>
          </p:cNvSpPr>
          <p:nvPr/>
        </p:nvSpPr>
        <p:spPr bwMode="auto">
          <a:xfrm>
            <a:off x="0" y="1676400"/>
            <a:ext cx="9144000" cy="533400"/>
          </a:xfrm>
          <a:prstGeom prst="rect">
            <a:avLst/>
          </a:prstGeom>
          <a:solidFill>
            <a:srgbClr val="B0A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1">
              <a:solidFill>
                <a:prstClr val="black"/>
              </a:solidFill>
              <a:latin typeface="Calibri"/>
              <a:ea typeface="ＭＳ Ｐゴシック" charset="0"/>
            </a:endParaRPr>
          </a:p>
        </p:txBody>
      </p:sp>
      <p:sp>
        <p:nvSpPr>
          <p:cNvPr id="1034" name="Rectangle 8"/>
          <p:cNvSpPr>
            <a:spLocks noChangeArrowheads="1"/>
          </p:cNvSpPr>
          <p:nvPr/>
        </p:nvSpPr>
        <p:spPr bwMode="auto">
          <a:xfrm>
            <a:off x="304800" y="1766888"/>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solidFill>
                  <a:prstClr val="white"/>
                </a:solidFill>
                <a:latin typeface="Helvetica" charset="0"/>
                <a:ea typeface="ＭＳ Ｐゴシック" charset="0"/>
              </a:rPr>
              <a:t>Connect.  Learn.  Succeed. </a:t>
            </a:r>
          </a:p>
        </p:txBody>
      </p:sp>
      <p:sp>
        <p:nvSpPr>
          <p:cNvPr id="1035" name="Rectangle 15"/>
          <p:cNvSpPr>
            <a:spLocks noChangeArrowheads="1"/>
          </p:cNvSpPr>
          <p:nvPr/>
        </p:nvSpPr>
        <p:spPr bwMode="auto">
          <a:xfrm>
            <a:off x="163513" y="6400800"/>
            <a:ext cx="219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b="1">
                <a:solidFill>
                  <a:prstClr val="white"/>
                </a:solidFill>
                <a:latin typeface="Helvetica" charset="0"/>
                <a:ea typeface="ＭＳ Ｐゴシック" charset="0"/>
              </a:rPr>
              <a:t>© The </a:t>
            </a:r>
            <a:r>
              <a:rPr lang="en-US" sz="1100" b="1">
                <a:solidFill>
                  <a:prstClr val="white"/>
                </a:solidFill>
                <a:latin typeface="Helvetica" charset="0"/>
                <a:ea typeface="ＭＳ Ｐゴシック" charset="0"/>
              </a:rPr>
              <a:t>McGraw-Hill</a:t>
            </a:r>
            <a:r>
              <a:rPr lang="en-US" sz="900" b="1">
                <a:solidFill>
                  <a:prstClr val="white"/>
                </a:solidFill>
                <a:latin typeface="Helvetica" charset="0"/>
                <a:ea typeface="ＭＳ Ｐゴシック" charset="0"/>
              </a:rPr>
              <a:t> Companies</a:t>
            </a:r>
          </a:p>
          <a:p>
            <a:r>
              <a:rPr lang="en-US" sz="700" b="1">
                <a:solidFill>
                  <a:prstClr val="white"/>
                </a:solidFill>
                <a:latin typeface="Helvetica" charset="0"/>
                <a:ea typeface="ＭＳ Ｐゴシック" charset="0"/>
              </a:rPr>
              <a:t>FALL 2011</a:t>
            </a:r>
          </a:p>
        </p:txBody>
      </p:sp>
    </p:spTree>
    <p:extLst>
      <p:ext uri="{BB962C8B-B14F-4D97-AF65-F5344CB8AC3E}">
        <p14:creationId xmlns:p14="http://schemas.microsoft.com/office/powerpoint/2010/main" val="298194874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google.com/url?url=http://californiacommunitycolleges.cccco.edu/collegeDetails.aspx?collegeID%3D731%26txt%3DGlendale%20Community%20College&amp;rct=j&amp;frm=1&amp;q=&amp;esrc=s&amp;sa=U&amp;ei=5WLiU5OoJ4W2yAT_tYKQBQ&amp;ved=0CBYQ9QEwAA&amp;usg=AFQjCNFZi9bpCqcgw6lXfxCeoGxjFstlWg" TargetMode="External"/><Relationship Id="rId5" Type="http://schemas.openxmlformats.org/officeDocument/2006/relationships/image" Target="../media/image8.gi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5.jpe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8.gif"/><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5" Type="http://schemas.openxmlformats.org/officeDocument/2006/relationships/image" Target="../media/image8.gi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8.gif"/><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hyperlink" Target="http://bit.ly/mheambassadors" TargetMode="External"/><Relationship Id="rId5" Type="http://schemas.openxmlformats.org/officeDocument/2006/relationships/image" Target="../media/image21.jpeg"/><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22.jpe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8.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8.gi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3"/>
          <p:cNvSpPr>
            <a:spLocks noChangeArrowheads="1"/>
          </p:cNvSpPr>
          <p:nvPr/>
        </p:nvSpPr>
        <p:spPr bwMode="auto">
          <a:xfrm>
            <a:off x="685801" y="693738"/>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800" b="1" dirty="0">
                <a:solidFill>
                  <a:srgbClr val="32484C"/>
                </a:solidFill>
                <a:effectLst>
                  <a:outerShdw blurRad="38100" dist="38100" dir="2700000" algn="tl">
                    <a:srgbClr val="000000">
                      <a:alpha val="43137"/>
                    </a:srgbClr>
                  </a:outerShdw>
                </a:effectLst>
                <a:latin typeface="Segoe UI Semibold" panose="020B0702040204020203" pitchFamily="34" charset="0"/>
              </a:rPr>
              <a:t>Are You Connected?</a:t>
            </a:r>
          </a:p>
        </p:txBody>
      </p:sp>
      <p:sp>
        <p:nvSpPr>
          <p:cNvPr id="37891" name="TextBox 1"/>
          <p:cNvSpPr txBox="1">
            <a:spLocks noChangeArrowheads="1"/>
          </p:cNvSpPr>
          <p:nvPr/>
        </p:nvSpPr>
        <p:spPr bwMode="auto">
          <a:xfrm>
            <a:off x="228600" y="5123765"/>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solidFill>
                  <a:srgbClr val="E21A23"/>
                </a:solidFill>
                <a:latin typeface="Segoe UI Semibold" panose="020B0702040204020203" pitchFamily="34" charset="0"/>
              </a:rPr>
              <a:t>Glendale Community College</a:t>
            </a:r>
          </a:p>
          <a:p>
            <a:pPr eaLnBrk="1" hangingPunct="1">
              <a:spcBef>
                <a:spcPct val="0"/>
              </a:spcBef>
              <a:buFontTx/>
              <a:buNone/>
            </a:pPr>
            <a:r>
              <a:rPr lang="en-US" altLang="en-US" sz="1800" dirty="0" smtClean="0">
                <a:solidFill>
                  <a:srgbClr val="E21A23"/>
                </a:solidFill>
                <a:latin typeface="Segoe UI Semibold" panose="020B0702040204020203" pitchFamily="34" charset="0"/>
              </a:rPr>
              <a:t>ACCTG 102</a:t>
            </a:r>
            <a:endParaRPr lang="en-US" altLang="en-US" sz="1800" dirty="0">
              <a:solidFill>
                <a:srgbClr val="E21A23"/>
              </a:solidFill>
              <a:latin typeface="Segoe UI Semibold" panose="020B0702040204020203" pitchFamily="34" charset="0"/>
            </a:endParaRPr>
          </a:p>
        </p:txBody>
      </p:sp>
      <p:pic>
        <p:nvPicPr>
          <p:cNvPr id="37893" name="Picture 2" descr="C:\Users\Naomi_Neyens\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47850"/>
            <a:ext cx="2835275"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onnectR Logo - White on Black cropp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HE_red.gif"/>
          <p:cNvPicPr>
            <a:picLocks noChangeAspect="1"/>
          </p:cNvPicPr>
          <p:nvPr/>
        </p:nvPicPr>
        <p:blipFill rotWithShape="1">
          <a:blip r:embed="rId5"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pic>
        <p:nvPicPr>
          <p:cNvPr id="1026" name="Picture 2" descr="https://encrypted-tbn2.gstatic.com/images?q=tbn:ANd9GcSgnRSe_DHAZeOTNEDK9t1dwVpcONd7dQXcXvIBSYZ1fNfTFQ9K-oI_5l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837379"/>
            <a:ext cx="1447800" cy="9327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sz="half" idx="1"/>
          </p:nvPr>
        </p:nvSpPr>
        <p:spPr>
          <a:xfrm>
            <a:off x="457200" y="2133600"/>
            <a:ext cx="4191000" cy="3733800"/>
          </a:xfrm>
        </p:spPr>
        <p:txBody>
          <a:bodyPr/>
          <a:lstStyle/>
          <a:p>
            <a:pPr marL="457200" indent="-457200" eaLnBrk="1" hangingPunct="1">
              <a:buSzPct val="150000"/>
              <a:buFont typeface="Arial"/>
              <a:buChar char="•"/>
              <a:defRPr/>
            </a:pPr>
            <a:r>
              <a:rPr lang="en-US" dirty="0" smtClean="0">
                <a:solidFill>
                  <a:srgbClr val="E21A23"/>
                </a:solidFill>
                <a:latin typeface="Segoe UI Semibold" panose="020B0702040204020203" pitchFamily="34" charset="0"/>
                <a:cs typeface="Arial"/>
              </a:rPr>
              <a:t>Brewer, Introduction to Managerial Accounting, 6e with Connect Plus</a:t>
            </a:r>
            <a:endParaRPr lang="en-US" dirty="0">
              <a:solidFill>
                <a:srgbClr val="E21A23"/>
              </a:solidFill>
              <a:latin typeface="Segoe UI Semibold" panose="020B0702040204020203" pitchFamily="34" charset="0"/>
              <a:cs typeface="Arial"/>
            </a:endParaRPr>
          </a:p>
          <a:p>
            <a:pPr eaLnBrk="1" hangingPunct="1">
              <a:buFont typeface="Arial" charset="0"/>
              <a:buChar char="•"/>
              <a:defRPr/>
            </a:pPr>
            <a:endParaRPr lang="en-US" dirty="0">
              <a:solidFill>
                <a:srgbClr val="E21A23"/>
              </a:solidFill>
              <a:latin typeface="Segoe UI Semibold" panose="020B0702040204020203" pitchFamily="34" charset="0"/>
              <a:cs typeface="Arial"/>
            </a:endParaRPr>
          </a:p>
          <a:p>
            <a:pPr marL="457200" indent="-457200" eaLnBrk="1" hangingPunct="1">
              <a:buSzPct val="150000"/>
              <a:buFont typeface="Arial"/>
              <a:buChar char="•"/>
              <a:defRPr/>
            </a:pPr>
            <a:r>
              <a:rPr lang="en-US" dirty="0" smtClean="0">
                <a:solidFill>
                  <a:srgbClr val="E21A23"/>
                </a:solidFill>
                <a:latin typeface="Segoe UI Semibold" panose="020B0702040204020203" pitchFamily="34" charset="0"/>
                <a:cs typeface="Arial"/>
              </a:rPr>
              <a:t>9781259432187</a:t>
            </a:r>
            <a:endParaRPr lang="en-US" dirty="0">
              <a:solidFill>
                <a:srgbClr val="E21A23"/>
              </a:solidFill>
              <a:latin typeface="Segoe UI Semibold" panose="020B0702040204020203" pitchFamily="34" charset="0"/>
              <a:cs typeface="Arial"/>
            </a:endParaRPr>
          </a:p>
          <a:p>
            <a:pPr eaLnBrk="1" hangingPunct="1">
              <a:buFont typeface="Arial" charset="0"/>
              <a:buChar char="•"/>
              <a:defRPr/>
            </a:pPr>
            <a:endParaRPr lang="en-US" dirty="0">
              <a:solidFill>
                <a:srgbClr val="E21A23"/>
              </a:solidFill>
              <a:latin typeface="Segoe UI Semibold" panose="020B0702040204020203" pitchFamily="34" charset="0"/>
              <a:cs typeface="Arial"/>
            </a:endParaRPr>
          </a:p>
          <a:p>
            <a:pPr marL="0" indent="0" eaLnBrk="1" hangingPunct="1">
              <a:buSzPct val="150000"/>
              <a:defRPr/>
            </a:pPr>
            <a:endParaRPr lang="en-US" dirty="0">
              <a:solidFill>
                <a:srgbClr val="E21A23"/>
              </a:solidFill>
              <a:latin typeface="Segoe UI Semibold" panose="020B0702040204020203" pitchFamily="34" charset="0"/>
              <a:cs typeface="Arial"/>
            </a:endParaRPr>
          </a:p>
        </p:txBody>
      </p:sp>
      <p:sp>
        <p:nvSpPr>
          <p:cNvPr id="5" name="TextBox 3"/>
          <p:cNvSpPr txBox="1">
            <a:spLocks noChangeArrowheads="1"/>
          </p:cNvSpPr>
          <p:nvPr/>
        </p:nvSpPr>
        <p:spPr bwMode="auto">
          <a:xfrm>
            <a:off x="0" y="754063"/>
            <a:ext cx="9144000" cy="769937"/>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44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Your Required Materials</a:t>
            </a:r>
          </a:p>
        </p:txBody>
      </p:sp>
      <p:sp>
        <p:nvSpPr>
          <p:cNvPr id="6" name="Rectangle 5"/>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pic>
        <p:nvPicPr>
          <p:cNvPr id="2050" name="Picture 2" descr="http://covers.eppg.com/Jpeg_400-high/125943218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981200"/>
            <a:ext cx="315277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31950" y="739775"/>
            <a:ext cx="5911850" cy="769441"/>
          </a:xfrm>
          <a:prstGeom prst="rect">
            <a:avLst/>
          </a:prstGeom>
          <a:noFill/>
        </p:spPr>
        <p:txBody>
          <a:bodyPr>
            <a:spAutoFit/>
          </a:bodyPr>
          <a:lstStyle/>
          <a:p>
            <a:pPr algn="ctr" fontAlgn="auto">
              <a:spcBef>
                <a:spcPts val="0"/>
              </a:spcBef>
              <a:spcAft>
                <a:spcPts val="0"/>
              </a:spcAft>
              <a:defRPr/>
            </a:pPr>
            <a:r>
              <a:rPr lang="en-US" sz="4400" b="1" dirty="0">
                <a:solidFill>
                  <a:srgbClr val="32484C"/>
                </a:solidFill>
                <a:effectLst>
                  <a:outerShdw blurRad="38100" dist="38100" dir="2700000" algn="tl">
                    <a:srgbClr val="000000">
                      <a:alpha val="43137"/>
                    </a:srgbClr>
                  </a:outerShdw>
                </a:effectLst>
                <a:latin typeface="Segoe UI Semibold" panose="020B0702040204020203" pitchFamily="34" charset="0"/>
              </a:rPr>
              <a:t>Purchasing Options</a:t>
            </a:r>
          </a:p>
        </p:txBody>
      </p:sp>
      <p:graphicFrame>
        <p:nvGraphicFramePr>
          <p:cNvPr id="17" name="Diagram 16"/>
          <p:cNvGraphicFramePr/>
          <p:nvPr>
            <p:extLst>
              <p:ext uri="{D42A27DB-BD31-4B8C-83A1-F6EECF244321}">
                <p14:modId xmlns:p14="http://schemas.microsoft.com/office/powerpoint/2010/main" val="1627695240"/>
              </p:ext>
            </p:extLst>
          </p:nvPr>
        </p:nvGraphicFramePr>
        <p:xfrm>
          <a:off x="647700" y="2133600"/>
          <a:ext cx="7848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6" name="TextBox 1"/>
          <p:cNvSpPr txBox="1">
            <a:spLocks noChangeArrowheads="1"/>
          </p:cNvSpPr>
          <p:nvPr/>
        </p:nvSpPr>
        <p:spPr bwMode="auto">
          <a:xfrm>
            <a:off x="6934200" y="58674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b="1"/>
              <a:t>*Prices are approximate</a:t>
            </a:r>
          </a:p>
        </p:txBody>
      </p:sp>
      <p:sp>
        <p:nvSpPr>
          <p:cNvPr id="5" name="Rectangle 4"/>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nnectR Logo - White on Black cropped.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HE_red.gif"/>
          <p:cNvPicPr>
            <a:picLocks noChangeAspect="1"/>
          </p:cNvPicPr>
          <p:nvPr/>
        </p:nvPicPr>
        <p:blipFill rotWithShape="1">
          <a:blip r:embed="rId9"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1505" name="Content Placeholder 2"/>
          <p:cNvSpPr>
            <a:spLocks noGrp="1"/>
          </p:cNvSpPr>
          <p:nvPr>
            <p:ph sz="half" idx="1"/>
          </p:nvPr>
        </p:nvSpPr>
        <p:spPr>
          <a:xfrm>
            <a:off x="228600" y="1676400"/>
            <a:ext cx="8763000" cy="4343399"/>
          </a:xfrm>
        </p:spPr>
        <p:txBody>
          <a:bodyPr>
            <a:normAutofit lnSpcReduction="10000"/>
          </a:bodyPr>
          <a:lstStyle/>
          <a:p>
            <a:pPr marL="0" indent="0">
              <a:spcBef>
                <a:spcPts val="1200"/>
              </a:spcBef>
              <a:spcAft>
                <a:spcPts val="1800"/>
              </a:spcAft>
            </a:pPr>
            <a:endParaRPr lang="en-US" sz="2400" dirty="0" smtClean="0">
              <a:solidFill>
                <a:srgbClr val="32484C"/>
              </a:solidFill>
              <a:latin typeface="Segoe UI Semibold" panose="020B0702040204020203" pitchFamily="34" charset="0"/>
              <a:cs typeface="Arial" charset="0"/>
            </a:endParaRPr>
          </a:p>
          <a:p>
            <a:pPr>
              <a:spcBef>
                <a:spcPts val="1200"/>
              </a:spcBef>
              <a:spcAft>
                <a:spcPts val="1800"/>
              </a:spcAft>
              <a:buFont typeface="Calibri" charset="0"/>
              <a:buAutoNum type="arabicPeriod"/>
            </a:pPr>
            <a:r>
              <a:rPr lang="en-US" sz="2400" dirty="0" smtClean="0">
                <a:solidFill>
                  <a:srgbClr val="32484C"/>
                </a:solidFill>
                <a:latin typeface="Segoe UI Semibold" panose="020B0702040204020203" pitchFamily="34" charset="0"/>
                <a:cs typeface="Arial" charset="0"/>
              </a:rPr>
              <a:t>Go </a:t>
            </a:r>
            <a:r>
              <a:rPr lang="en-US" sz="2400" dirty="0">
                <a:solidFill>
                  <a:srgbClr val="32484C"/>
                </a:solidFill>
                <a:latin typeface="Segoe UI Semibold" panose="020B0702040204020203" pitchFamily="34" charset="0"/>
                <a:cs typeface="Arial" charset="0"/>
              </a:rPr>
              <a:t>the web address provided by your Instructor and click the </a:t>
            </a:r>
            <a:r>
              <a:rPr lang="ja-JP" altLang="en-US" sz="2400" dirty="0">
                <a:solidFill>
                  <a:srgbClr val="32484C"/>
                </a:solidFill>
                <a:latin typeface="Segoe UI Semibold" panose="020B0702040204020203" pitchFamily="34" charset="0"/>
                <a:cs typeface="Arial" charset="0"/>
              </a:rPr>
              <a:t>“</a:t>
            </a:r>
            <a:r>
              <a:rPr lang="en-US" altLang="ja-JP" sz="2400" dirty="0">
                <a:solidFill>
                  <a:srgbClr val="E21A23"/>
                </a:solidFill>
                <a:latin typeface="Segoe UI Semibold" panose="020B0702040204020203" pitchFamily="34" charset="0"/>
                <a:cs typeface="Arial" charset="0"/>
              </a:rPr>
              <a:t>Register Now</a:t>
            </a:r>
            <a:r>
              <a:rPr lang="ja-JP" altLang="en-US" sz="2400" dirty="0">
                <a:solidFill>
                  <a:srgbClr val="32484C"/>
                </a:solidFill>
                <a:latin typeface="Segoe UI Semibold" panose="020B0702040204020203" pitchFamily="34" charset="0"/>
                <a:cs typeface="Arial" charset="0"/>
              </a:rPr>
              <a:t>”</a:t>
            </a:r>
            <a:r>
              <a:rPr lang="en-US" altLang="ja-JP" sz="2400" dirty="0">
                <a:solidFill>
                  <a:srgbClr val="32484C"/>
                </a:solidFill>
                <a:latin typeface="Segoe UI Semibold" panose="020B0702040204020203" pitchFamily="34" charset="0"/>
                <a:cs typeface="Arial" charset="0"/>
              </a:rPr>
              <a:t> </a:t>
            </a:r>
            <a:r>
              <a:rPr lang="en-US" altLang="ja-JP" sz="2400" dirty="0" smtClean="0">
                <a:solidFill>
                  <a:srgbClr val="32484C"/>
                </a:solidFill>
                <a:latin typeface="Segoe UI Semibold" panose="020B0702040204020203" pitchFamily="34" charset="0"/>
                <a:cs typeface="Arial" charset="0"/>
              </a:rPr>
              <a:t>button. </a:t>
            </a:r>
          </a:p>
          <a:p>
            <a:pPr>
              <a:spcBef>
                <a:spcPts val="1200"/>
              </a:spcBef>
              <a:spcAft>
                <a:spcPts val="1800"/>
              </a:spcAft>
              <a:buFont typeface="Calibri" charset="0"/>
              <a:buAutoNum type="arabicPeriod"/>
            </a:pPr>
            <a:r>
              <a:rPr lang="en-US" sz="2400" dirty="0" smtClean="0">
                <a:solidFill>
                  <a:srgbClr val="32484C"/>
                </a:solidFill>
                <a:latin typeface="Segoe UI Semibold" panose="020B0702040204020203" pitchFamily="34" charset="0"/>
                <a:cs typeface="Arial" charset="0"/>
              </a:rPr>
              <a:t>Enter </a:t>
            </a:r>
            <a:r>
              <a:rPr lang="en-US" sz="2400" dirty="0">
                <a:solidFill>
                  <a:srgbClr val="32484C"/>
                </a:solidFill>
                <a:latin typeface="Segoe UI Semibold" panose="020B0702040204020203" pitchFamily="34" charset="0"/>
                <a:cs typeface="Arial" charset="0"/>
              </a:rPr>
              <a:t>your </a:t>
            </a:r>
            <a:r>
              <a:rPr lang="en-US" sz="2400" dirty="0">
                <a:solidFill>
                  <a:srgbClr val="E21A23"/>
                </a:solidFill>
                <a:latin typeface="Segoe UI Semibold" panose="020B0702040204020203" pitchFamily="34" charset="0"/>
                <a:cs typeface="Arial" charset="0"/>
              </a:rPr>
              <a:t>email </a:t>
            </a:r>
            <a:r>
              <a:rPr lang="en-US" sz="2400" dirty="0" smtClean="0">
                <a:solidFill>
                  <a:srgbClr val="E21A23"/>
                </a:solidFill>
                <a:latin typeface="Segoe UI Semibold" panose="020B0702040204020203" pitchFamily="34" charset="0"/>
                <a:cs typeface="Arial" charset="0"/>
              </a:rPr>
              <a:t>address</a:t>
            </a:r>
            <a:endParaRPr lang="en-US" sz="2400" dirty="0">
              <a:solidFill>
                <a:srgbClr val="E21A23"/>
              </a:solidFill>
              <a:latin typeface="Segoe UI Semibold" panose="020B0702040204020203" pitchFamily="34" charset="0"/>
            </a:endParaRPr>
          </a:p>
          <a:p>
            <a:pPr>
              <a:spcBef>
                <a:spcPts val="1200"/>
              </a:spcBef>
              <a:spcAft>
                <a:spcPts val="1800"/>
              </a:spcAft>
              <a:buFont typeface="Calibri" charset="0"/>
              <a:buAutoNum type="arabicPeriod"/>
            </a:pPr>
            <a:r>
              <a:rPr lang="en-US" sz="2400" dirty="0" smtClean="0">
                <a:solidFill>
                  <a:srgbClr val="32484C"/>
                </a:solidFill>
                <a:latin typeface="Segoe UI Semibold" panose="020B0702040204020203" pitchFamily="34" charset="0"/>
                <a:cs typeface="Arial" charset="0"/>
              </a:rPr>
              <a:t>Enter </a:t>
            </a:r>
            <a:r>
              <a:rPr lang="en-US" sz="2400" dirty="0">
                <a:solidFill>
                  <a:srgbClr val="32484C"/>
                </a:solidFill>
                <a:latin typeface="Segoe UI Semibold" panose="020B0702040204020203" pitchFamily="34" charset="0"/>
                <a:cs typeface="Arial" charset="0"/>
              </a:rPr>
              <a:t>your </a:t>
            </a:r>
            <a:r>
              <a:rPr lang="en-US" sz="2400" dirty="0">
                <a:solidFill>
                  <a:srgbClr val="E21A23"/>
                </a:solidFill>
                <a:latin typeface="Segoe UI Semibold" panose="020B0702040204020203" pitchFamily="34" charset="0"/>
                <a:cs typeface="Arial" charset="0"/>
              </a:rPr>
              <a:t>access </a:t>
            </a:r>
            <a:r>
              <a:rPr lang="en-US" sz="2400" dirty="0" smtClean="0">
                <a:solidFill>
                  <a:srgbClr val="E21A23"/>
                </a:solidFill>
                <a:latin typeface="Segoe UI Semibold" panose="020B0702040204020203" pitchFamily="34" charset="0"/>
                <a:cs typeface="Arial" charset="0"/>
              </a:rPr>
              <a:t>code</a:t>
            </a:r>
            <a:r>
              <a:rPr lang="en-US" sz="2400" dirty="0">
                <a:solidFill>
                  <a:srgbClr val="32484C"/>
                </a:solidFill>
                <a:latin typeface="Segoe UI Semibold" panose="020B0702040204020203" pitchFamily="34" charset="0"/>
                <a:cs typeface="Arial" charset="0"/>
              </a:rPr>
              <a:t>, or select “</a:t>
            </a:r>
            <a:r>
              <a:rPr lang="en-US" altLang="ja-JP" sz="2400" dirty="0">
                <a:solidFill>
                  <a:srgbClr val="E21A23"/>
                </a:solidFill>
                <a:latin typeface="Segoe UI Semibold" panose="020B0702040204020203" pitchFamily="34" charset="0"/>
                <a:cs typeface="Arial" charset="0"/>
              </a:rPr>
              <a:t>Buy Online</a:t>
            </a:r>
            <a:r>
              <a:rPr lang="en-US" altLang="ja-JP" sz="2400" dirty="0">
                <a:solidFill>
                  <a:srgbClr val="32484C"/>
                </a:solidFill>
                <a:latin typeface="Segoe UI Semibold" panose="020B0702040204020203" pitchFamily="34" charset="0"/>
                <a:cs typeface="Arial" charset="0"/>
              </a:rPr>
              <a:t>,” or you can “</a:t>
            </a:r>
            <a:r>
              <a:rPr lang="en-US" altLang="ja-JP" sz="2400" dirty="0">
                <a:solidFill>
                  <a:srgbClr val="E21A23"/>
                </a:solidFill>
                <a:latin typeface="Segoe UI Semibold" panose="020B0702040204020203" pitchFamily="34" charset="0"/>
                <a:cs typeface="Arial" charset="0"/>
              </a:rPr>
              <a:t>Start courtesy access</a:t>
            </a:r>
            <a:r>
              <a:rPr lang="en-US" altLang="ja-JP" sz="2400" dirty="0">
                <a:solidFill>
                  <a:srgbClr val="32484C"/>
                </a:solidFill>
                <a:latin typeface="Segoe UI Semibold" panose="020B0702040204020203" pitchFamily="34" charset="0"/>
                <a:cs typeface="Arial" charset="0"/>
              </a:rPr>
              <a:t>” if you don’t have an access code</a:t>
            </a:r>
            <a:r>
              <a:rPr lang="en-US" altLang="ja-JP" sz="2400" dirty="0" smtClean="0">
                <a:solidFill>
                  <a:srgbClr val="32484C"/>
                </a:solidFill>
                <a:latin typeface="Segoe UI Semibold" panose="020B0702040204020203" pitchFamily="34" charset="0"/>
                <a:cs typeface="Arial" charset="0"/>
              </a:rPr>
              <a:t>.</a:t>
            </a:r>
          </a:p>
          <a:p>
            <a:pPr>
              <a:spcBef>
                <a:spcPts val="1200"/>
              </a:spcBef>
              <a:spcAft>
                <a:spcPts val="1800"/>
              </a:spcAft>
              <a:buFont typeface="Calibri" charset="0"/>
              <a:buAutoNum type="arabicPeriod"/>
            </a:pPr>
            <a:r>
              <a:rPr lang="en-US" sz="2400" dirty="0">
                <a:solidFill>
                  <a:srgbClr val="32484C"/>
                </a:solidFill>
                <a:latin typeface="Segoe UI Semibold" panose="020B0702040204020203" pitchFamily="34" charset="0"/>
                <a:cs typeface="Arial" charset="0"/>
              </a:rPr>
              <a:t>Complete the </a:t>
            </a:r>
            <a:r>
              <a:rPr lang="en-US" sz="2400" dirty="0">
                <a:solidFill>
                  <a:srgbClr val="E21A23"/>
                </a:solidFill>
                <a:latin typeface="Segoe UI Semibold" panose="020B0702040204020203" pitchFamily="34" charset="0"/>
                <a:cs typeface="Arial" charset="0"/>
              </a:rPr>
              <a:t>registration form</a:t>
            </a:r>
            <a:r>
              <a:rPr lang="en-US" sz="2400" dirty="0">
                <a:solidFill>
                  <a:srgbClr val="32484C"/>
                </a:solidFill>
                <a:latin typeface="Segoe UI Semibold" panose="020B0702040204020203" pitchFamily="34" charset="0"/>
                <a:cs typeface="Arial" charset="0"/>
              </a:rPr>
              <a:t> and click </a:t>
            </a:r>
            <a:r>
              <a:rPr lang="ja-JP" altLang="en-US" sz="2400" dirty="0">
                <a:solidFill>
                  <a:srgbClr val="32484C"/>
                </a:solidFill>
                <a:latin typeface="Segoe UI Semibold" panose="020B0702040204020203" pitchFamily="34" charset="0"/>
                <a:cs typeface="Arial" charset="0"/>
              </a:rPr>
              <a:t>“</a:t>
            </a:r>
            <a:r>
              <a:rPr lang="en-US" altLang="ja-JP" sz="2400" dirty="0">
                <a:solidFill>
                  <a:srgbClr val="E21A23"/>
                </a:solidFill>
                <a:latin typeface="Segoe UI Semibold" panose="020B0702040204020203" pitchFamily="34" charset="0"/>
                <a:cs typeface="Arial" charset="0"/>
              </a:rPr>
              <a:t>Submit</a:t>
            </a:r>
            <a:r>
              <a:rPr lang="ja-JP" altLang="en-US" sz="2400" dirty="0">
                <a:solidFill>
                  <a:srgbClr val="32484C"/>
                </a:solidFill>
                <a:latin typeface="Segoe UI Semibold" panose="020B0702040204020203" pitchFamily="34" charset="0"/>
                <a:cs typeface="Arial" charset="0"/>
              </a:rPr>
              <a:t>”</a:t>
            </a:r>
            <a:endParaRPr lang="en-US" sz="2400" dirty="0">
              <a:solidFill>
                <a:srgbClr val="32484C"/>
              </a:solidFill>
              <a:latin typeface="Segoe UI Semibold" panose="020B0702040204020203" pitchFamily="34" charset="0"/>
              <a:cs typeface="Arial" charset="0"/>
            </a:endParaRPr>
          </a:p>
          <a:p>
            <a:pPr marL="0" indent="0"/>
            <a:endParaRPr lang="en-US" altLang="ja-JP" sz="2400" dirty="0" smtClean="0">
              <a:solidFill>
                <a:srgbClr val="32484C"/>
              </a:solidFill>
              <a:latin typeface="Segoe UI Semibold" panose="020B0702040204020203" pitchFamily="34" charset="0"/>
              <a:cs typeface="Arial" charset="0"/>
            </a:endParaRPr>
          </a:p>
        </p:txBody>
      </p:sp>
      <p:pic>
        <p:nvPicPr>
          <p:cNvPr id="7" name="Picture 8" descr="ConnectR Logo - White on Black cropp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HE_red.gif"/>
          <p:cNvPicPr>
            <a:picLocks noChangeAspect="1"/>
          </p:cNvPicPr>
          <p:nvPr/>
        </p:nvPicPr>
        <p:blipFill rotWithShape="1">
          <a:blip r:embed="rId5"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
        <p:nvSpPr>
          <p:cNvPr id="9" name="Title 1"/>
          <p:cNvSpPr txBox="1">
            <a:spLocks/>
          </p:cNvSpPr>
          <p:nvPr/>
        </p:nvSpPr>
        <p:spPr>
          <a:xfrm>
            <a:off x="685800" y="685800"/>
            <a:ext cx="7772400" cy="8604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solidFill>
                  <a:srgbClr val="32484C"/>
                </a:solidFill>
                <a:effectLst>
                  <a:outerShdw blurRad="38100" dist="38100" dir="2700000" algn="tl">
                    <a:srgbClr val="000000">
                      <a:alpha val="43137"/>
                    </a:srgbClr>
                  </a:outerShdw>
                </a:effectLst>
                <a:latin typeface="Segoe UI Semibold" panose="020B0702040204020203" pitchFamily="34" charset="0"/>
              </a:rPr>
              <a:t>Get Started in 4 Easy Steps!</a:t>
            </a:r>
            <a:endParaRPr lang="en-US" b="1" dirty="0">
              <a:solidFill>
                <a:srgbClr val="32484C"/>
              </a:solidFill>
              <a:effectLst>
                <a:outerShdw blurRad="38100" dist="38100" dir="2700000" algn="tl">
                  <a:srgbClr val="000000">
                    <a:alpha val="43137"/>
                  </a:srgbClr>
                </a:outerShdw>
              </a:effectLst>
              <a:latin typeface="Segoe UI Semibold" panose="020B0702040204020203" pitchFamily="34" charset="0"/>
            </a:endParaRPr>
          </a:p>
        </p:txBody>
      </p:sp>
    </p:spTree>
    <p:extLst>
      <p:ext uri="{BB962C8B-B14F-4D97-AF65-F5344CB8AC3E}">
        <p14:creationId xmlns:p14="http://schemas.microsoft.com/office/powerpoint/2010/main" val="1172755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txBox="1">
            <a:spLocks/>
          </p:cNvSpPr>
          <p:nvPr/>
        </p:nvSpPr>
        <p:spPr>
          <a:xfrm>
            <a:off x="685800" y="685800"/>
            <a:ext cx="7772400" cy="8604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solidFill>
                  <a:srgbClr val="32484C"/>
                </a:solidFill>
                <a:effectLst>
                  <a:outerShdw blurRad="38100" dist="38100" dir="2700000" algn="tl">
                    <a:srgbClr val="000000">
                      <a:alpha val="43137"/>
                    </a:srgbClr>
                  </a:outerShdw>
                </a:effectLst>
                <a:latin typeface="Segoe UI Semibold" panose="020B0702040204020203" pitchFamily="34" charset="0"/>
              </a:rPr>
              <a:t>Get Started in 4 Easy Steps!</a:t>
            </a:r>
            <a:endParaRPr lang="en-US" b="1" dirty="0">
              <a:solidFill>
                <a:srgbClr val="32484C"/>
              </a:solidFill>
              <a:effectLst>
                <a:outerShdw blurRad="38100" dist="38100" dir="2700000" algn="tl">
                  <a:srgbClr val="000000">
                    <a:alpha val="43137"/>
                  </a:srgbClr>
                </a:outerShdw>
              </a:effectLst>
              <a:latin typeface="Segoe UI Semibold" panose="020B0702040204020203" pitchFamily="34" charset="0"/>
            </a:endParaRPr>
          </a:p>
        </p:txBody>
      </p:sp>
      <p:sp>
        <p:nvSpPr>
          <p:cNvPr id="3" name="TextBox 2"/>
          <p:cNvSpPr txBox="1"/>
          <p:nvPr/>
        </p:nvSpPr>
        <p:spPr>
          <a:xfrm>
            <a:off x="533400" y="1752600"/>
            <a:ext cx="8305800" cy="830997"/>
          </a:xfrm>
          <a:prstGeom prst="rect">
            <a:avLst/>
          </a:prstGeom>
          <a:noFill/>
        </p:spPr>
        <p:txBody>
          <a:bodyPr wrap="square" rtlCol="0">
            <a:spAutoFit/>
          </a:bodyPr>
          <a:lstStyle/>
          <a:p>
            <a:pPr algn="ctr" eaLnBrk="1" hangingPunct="1"/>
            <a:r>
              <a:rPr lang="en-US" sz="2400" dirty="0" smtClean="0">
                <a:solidFill>
                  <a:srgbClr val="32484C"/>
                </a:solidFill>
                <a:latin typeface="Segoe UI Semibold" panose="020B0702040204020203" pitchFamily="34" charset="0"/>
                <a:cs typeface="Arial" charset="0"/>
              </a:rPr>
              <a:t>1. Go </a:t>
            </a:r>
            <a:r>
              <a:rPr lang="en-US" sz="2400" dirty="0">
                <a:solidFill>
                  <a:srgbClr val="32484C"/>
                </a:solidFill>
                <a:latin typeface="Segoe UI Semibold" panose="020B0702040204020203" pitchFamily="34" charset="0"/>
                <a:cs typeface="Arial" charset="0"/>
              </a:rPr>
              <a:t>the web address provided by your </a:t>
            </a:r>
            <a:r>
              <a:rPr lang="en-US" sz="2400" dirty="0" smtClean="0">
                <a:solidFill>
                  <a:srgbClr val="32484C"/>
                </a:solidFill>
                <a:latin typeface="Segoe UI Semibold" panose="020B0702040204020203" pitchFamily="34" charset="0"/>
                <a:cs typeface="Arial" charset="0"/>
              </a:rPr>
              <a:t>Instructor and click </a:t>
            </a:r>
            <a:r>
              <a:rPr lang="en-US" sz="2400" dirty="0">
                <a:solidFill>
                  <a:srgbClr val="32484C"/>
                </a:solidFill>
                <a:latin typeface="Segoe UI Semibold" panose="020B0702040204020203" pitchFamily="34" charset="0"/>
                <a:cs typeface="Arial" charset="0"/>
              </a:rPr>
              <a:t>the </a:t>
            </a:r>
            <a:r>
              <a:rPr lang="ja-JP" altLang="en-US" sz="2400" dirty="0">
                <a:solidFill>
                  <a:srgbClr val="32484C"/>
                </a:solidFill>
                <a:latin typeface="Segoe UI Semibold" panose="020B0702040204020203" pitchFamily="34" charset="0"/>
                <a:cs typeface="Arial" charset="0"/>
              </a:rPr>
              <a:t>“</a:t>
            </a:r>
            <a:r>
              <a:rPr lang="en-US" altLang="ja-JP" sz="2400" dirty="0">
                <a:solidFill>
                  <a:srgbClr val="E21A23"/>
                </a:solidFill>
                <a:latin typeface="Segoe UI Semibold" panose="020B0702040204020203" pitchFamily="34" charset="0"/>
                <a:cs typeface="Arial" charset="0"/>
              </a:rPr>
              <a:t>Register Now</a:t>
            </a:r>
            <a:r>
              <a:rPr lang="ja-JP" altLang="en-US" sz="2400" dirty="0">
                <a:solidFill>
                  <a:srgbClr val="32484C"/>
                </a:solidFill>
                <a:latin typeface="Segoe UI Semibold" panose="020B0702040204020203" pitchFamily="34" charset="0"/>
                <a:cs typeface="Arial" charset="0"/>
              </a:rPr>
              <a:t>”</a:t>
            </a:r>
            <a:r>
              <a:rPr lang="en-US" altLang="ja-JP" sz="2400" dirty="0">
                <a:solidFill>
                  <a:srgbClr val="32484C"/>
                </a:solidFill>
                <a:latin typeface="Segoe UI Semibold" panose="020B0702040204020203" pitchFamily="34" charset="0"/>
                <a:cs typeface="Arial" charset="0"/>
              </a:rPr>
              <a:t> </a:t>
            </a:r>
            <a:r>
              <a:rPr lang="en-US" altLang="ja-JP" sz="2400" dirty="0" smtClean="0">
                <a:solidFill>
                  <a:srgbClr val="32484C"/>
                </a:solidFill>
                <a:latin typeface="Segoe UI Semibold" panose="020B0702040204020203" pitchFamily="34" charset="0"/>
                <a:cs typeface="Arial" charset="0"/>
              </a:rPr>
              <a:t>button</a:t>
            </a:r>
            <a:endParaRPr lang="en-US" sz="2400" dirty="0">
              <a:solidFill>
                <a:srgbClr val="32484C"/>
              </a:solidFill>
              <a:latin typeface="Segoe UI Semibold" panose="020B0702040204020203" pitchFamily="34" charset="0"/>
            </a:endParaRPr>
          </a:p>
        </p:txBody>
      </p:sp>
      <p:pic>
        <p:nvPicPr>
          <p:cNvPr id="4" name="Picture 4"/>
          <p:cNvPicPr>
            <a:picLocks noChangeAspect="1" noChangeArrowheads="1"/>
          </p:cNvPicPr>
          <p:nvPr/>
        </p:nvPicPr>
        <p:blipFill>
          <a:blip r:embed="rId3" cstate="email"/>
          <a:srcRect/>
          <a:stretch>
            <a:fillRect/>
          </a:stretch>
        </p:blipFill>
        <p:spPr bwMode="auto">
          <a:xfrm>
            <a:off x="2336404" y="2819400"/>
            <a:ext cx="4471192" cy="2981324"/>
          </a:xfrm>
          <a:prstGeom prst="rect">
            <a:avLst/>
          </a:prstGeom>
          <a:noFill/>
          <a:ln w="9525">
            <a:noFill/>
            <a:miter lim="800000"/>
            <a:headEnd/>
            <a:tailEnd/>
          </a:ln>
        </p:spPr>
      </p:pic>
      <p:pic>
        <p:nvPicPr>
          <p:cNvPr id="6" name="Picture 8" descr="ConnectR Logo - White on Black cropp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HE_red.gif"/>
          <p:cNvPicPr>
            <a:picLocks noChangeAspect="1"/>
          </p:cNvPicPr>
          <p:nvPr/>
        </p:nvPicPr>
        <p:blipFill rotWithShape="1">
          <a:blip r:embed="rId5"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extLst>
      <p:ext uri="{BB962C8B-B14F-4D97-AF65-F5344CB8AC3E}">
        <p14:creationId xmlns:p14="http://schemas.microsoft.com/office/powerpoint/2010/main" val="2790552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6"/>
            <a:ext cx="9143245" cy="6857434"/>
          </a:xfrm>
          <a:prstGeom prst="rect">
            <a:avLst/>
          </a:prstGeom>
        </p:spPr>
      </p:pic>
      <p:pic>
        <p:nvPicPr>
          <p:cNvPr id="12"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23" y="87498"/>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523" y="180186"/>
            <a:ext cx="250590" cy="245143"/>
          </a:xfrm>
          <a:prstGeom prst="rect">
            <a:avLst/>
          </a:prstGeom>
        </p:spPr>
      </p:pic>
      <p:sp>
        <p:nvSpPr>
          <p:cNvPr id="4" name="Title 1"/>
          <p:cNvSpPr txBox="1">
            <a:spLocks/>
          </p:cNvSpPr>
          <p:nvPr/>
        </p:nvSpPr>
        <p:spPr>
          <a:xfrm>
            <a:off x="685800" y="685800"/>
            <a:ext cx="7772400" cy="8604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solidFill>
                  <a:srgbClr val="32484C"/>
                </a:solidFill>
                <a:effectLst>
                  <a:outerShdw blurRad="38100" dist="38100" dir="2700000" algn="tl">
                    <a:srgbClr val="000000">
                      <a:alpha val="43137"/>
                    </a:srgbClr>
                  </a:outerShdw>
                </a:effectLst>
                <a:latin typeface="Segoe UI Semibold" panose="020B0702040204020203" pitchFamily="34" charset="0"/>
              </a:rPr>
              <a:t>Get Started in 4 Easy Steps!</a:t>
            </a:r>
            <a:endParaRPr lang="en-US" b="1" dirty="0">
              <a:solidFill>
                <a:srgbClr val="32484C"/>
              </a:solidFill>
              <a:effectLst>
                <a:outerShdw blurRad="38100" dist="38100" dir="2700000" algn="tl">
                  <a:srgbClr val="000000">
                    <a:alpha val="43137"/>
                  </a:srgbClr>
                </a:outerShdw>
              </a:effectLst>
              <a:latin typeface="Segoe UI Semibold" panose="020B0702040204020203" pitchFamily="34" charset="0"/>
            </a:endParaRPr>
          </a:p>
        </p:txBody>
      </p:sp>
      <p:sp>
        <p:nvSpPr>
          <p:cNvPr id="5" name="Rectangle 4"/>
          <p:cNvSpPr/>
          <p:nvPr/>
        </p:nvSpPr>
        <p:spPr>
          <a:xfrm>
            <a:off x="2469501" y="1782475"/>
            <a:ext cx="4029949" cy="461665"/>
          </a:xfrm>
          <a:prstGeom prst="rect">
            <a:avLst/>
          </a:prstGeom>
        </p:spPr>
        <p:txBody>
          <a:bodyPr wrap="none">
            <a:spAutoFit/>
          </a:bodyPr>
          <a:lstStyle/>
          <a:p>
            <a:r>
              <a:rPr lang="en-US" sz="2400" dirty="0">
                <a:solidFill>
                  <a:srgbClr val="32484C"/>
                </a:solidFill>
                <a:latin typeface="Segoe UI Semibold" panose="020B0702040204020203" pitchFamily="34" charset="0"/>
                <a:cs typeface="Arial" charset="0"/>
              </a:rPr>
              <a:t>2</a:t>
            </a:r>
            <a:r>
              <a:rPr lang="en-US" sz="2400" dirty="0" smtClean="0">
                <a:solidFill>
                  <a:srgbClr val="32484C"/>
                </a:solidFill>
                <a:latin typeface="Segoe UI Semibold" panose="020B0702040204020203" pitchFamily="34" charset="0"/>
                <a:cs typeface="Arial" charset="0"/>
              </a:rPr>
              <a:t>. Enter </a:t>
            </a:r>
            <a:r>
              <a:rPr lang="en-US" sz="2400" dirty="0">
                <a:solidFill>
                  <a:srgbClr val="32484C"/>
                </a:solidFill>
                <a:latin typeface="Segoe UI Semibold" panose="020B0702040204020203" pitchFamily="34" charset="0"/>
                <a:cs typeface="Arial" charset="0"/>
              </a:rPr>
              <a:t>your </a:t>
            </a:r>
            <a:r>
              <a:rPr lang="en-US" sz="2400" dirty="0">
                <a:solidFill>
                  <a:srgbClr val="E21A23"/>
                </a:solidFill>
                <a:latin typeface="Segoe UI Semibold" panose="020B0702040204020203" pitchFamily="34" charset="0"/>
                <a:cs typeface="Arial" charset="0"/>
              </a:rPr>
              <a:t>email </a:t>
            </a:r>
            <a:r>
              <a:rPr lang="en-US" sz="2400" dirty="0" smtClean="0">
                <a:solidFill>
                  <a:srgbClr val="E21A23"/>
                </a:solidFill>
                <a:latin typeface="Segoe UI Semibold" panose="020B0702040204020203" pitchFamily="34" charset="0"/>
                <a:cs typeface="Arial" charset="0"/>
              </a:rPr>
              <a:t>address</a:t>
            </a:r>
            <a:endParaRPr lang="en-US" sz="2400" dirty="0">
              <a:solidFill>
                <a:srgbClr val="E21A23"/>
              </a:solidFill>
              <a:latin typeface="Segoe UI Semibold" panose="020B0702040204020203"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82" y="2438400"/>
            <a:ext cx="7508634" cy="3581400"/>
          </a:xfrm>
          <a:prstGeom prst="rect">
            <a:avLst/>
          </a:prstGeom>
        </p:spPr>
      </p:pic>
      <p:pic>
        <p:nvPicPr>
          <p:cNvPr id="9"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23" y="109124"/>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extLst>
      <p:ext uri="{BB962C8B-B14F-4D97-AF65-F5344CB8AC3E}">
        <p14:creationId xmlns:p14="http://schemas.microsoft.com/office/powerpoint/2010/main" val="1554179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2" name="Picture 8" descr="ConnectR Logo - White on Black cropp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HE_red.gif"/>
          <p:cNvPicPr>
            <a:picLocks noChangeAspect="1"/>
          </p:cNvPicPr>
          <p:nvPr/>
        </p:nvPicPr>
        <p:blipFill rotWithShape="1">
          <a:blip r:embed="rId5"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
        <p:nvSpPr>
          <p:cNvPr id="2" name="Title 1"/>
          <p:cNvSpPr>
            <a:spLocks noGrp="1"/>
          </p:cNvSpPr>
          <p:nvPr>
            <p:ph type="ctrTitle"/>
          </p:nvPr>
        </p:nvSpPr>
        <p:spPr>
          <a:xfrm>
            <a:off x="685800" y="685800"/>
            <a:ext cx="7772400" cy="860425"/>
          </a:xfrm>
        </p:spPr>
        <p:txBody>
          <a:bodyPr/>
          <a:lstStyle/>
          <a:p>
            <a:r>
              <a:rPr lang="en-US" b="1" dirty="0" smtClean="0">
                <a:solidFill>
                  <a:srgbClr val="32484C"/>
                </a:solidFill>
                <a:effectLst>
                  <a:outerShdw blurRad="38100" dist="38100" dir="2700000" algn="tl">
                    <a:srgbClr val="000000">
                      <a:alpha val="43137"/>
                    </a:srgbClr>
                  </a:outerShdw>
                </a:effectLst>
                <a:latin typeface="Segoe UI Semibold" panose="020B0702040204020203" pitchFamily="34" charset="0"/>
              </a:rPr>
              <a:t>Get Started in 4 Easy Steps!</a:t>
            </a:r>
            <a:endParaRPr lang="en-US" b="1" dirty="0">
              <a:solidFill>
                <a:srgbClr val="32484C"/>
              </a:solidFill>
              <a:effectLst>
                <a:outerShdw blurRad="38100" dist="38100" dir="2700000" algn="tl">
                  <a:srgbClr val="000000">
                    <a:alpha val="43137"/>
                  </a:srgbClr>
                </a:outerShdw>
              </a:effectLst>
              <a:latin typeface="Segoe UI Semibold" panose="020B0702040204020203"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2514600"/>
            <a:ext cx="6002928" cy="3654646"/>
          </a:xfrm>
          <a:prstGeom prst="rect">
            <a:avLst/>
          </a:prstGeom>
        </p:spPr>
      </p:pic>
      <p:sp>
        <p:nvSpPr>
          <p:cNvPr id="3" name="TextBox 2"/>
          <p:cNvSpPr txBox="1"/>
          <p:nvPr/>
        </p:nvSpPr>
        <p:spPr>
          <a:xfrm>
            <a:off x="266700" y="1752600"/>
            <a:ext cx="8648700" cy="984885"/>
          </a:xfrm>
          <a:prstGeom prst="rect">
            <a:avLst/>
          </a:prstGeom>
          <a:noFill/>
        </p:spPr>
        <p:txBody>
          <a:bodyPr wrap="square" rtlCol="0">
            <a:spAutoFit/>
          </a:bodyPr>
          <a:lstStyle/>
          <a:p>
            <a:pPr algn="ctr"/>
            <a:r>
              <a:rPr lang="en-US" sz="2000" dirty="0">
                <a:solidFill>
                  <a:srgbClr val="32484C"/>
                </a:solidFill>
                <a:latin typeface="Segoe UI Semibold" panose="020B0702040204020203" pitchFamily="34" charset="0"/>
                <a:cs typeface="Arial" charset="0"/>
              </a:rPr>
              <a:t>3</a:t>
            </a:r>
            <a:r>
              <a:rPr lang="en-US" sz="2000" dirty="0" smtClean="0">
                <a:solidFill>
                  <a:srgbClr val="32484C"/>
                </a:solidFill>
                <a:latin typeface="Segoe UI Semibold" panose="020B0702040204020203" pitchFamily="34" charset="0"/>
                <a:cs typeface="Arial" charset="0"/>
              </a:rPr>
              <a:t>.  </a:t>
            </a:r>
            <a:r>
              <a:rPr lang="en-US" sz="2000" dirty="0">
                <a:solidFill>
                  <a:srgbClr val="32484C"/>
                </a:solidFill>
                <a:latin typeface="Segoe UI Semibold" panose="020B0702040204020203" pitchFamily="34" charset="0"/>
                <a:cs typeface="Arial" charset="0"/>
              </a:rPr>
              <a:t>Enter your </a:t>
            </a:r>
            <a:r>
              <a:rPr lang="en-US" sz="2000" dirty="0">
                <a:solidFill>
                  <a:srgbClr val="E21A23"/>
                </a:solidFill>
                <a:latin typeface="Segoe UI Semibold" panose="020B0702040204020203" pitchFamily="34" charset="0"/>
                <a:cs typeface="Arial" charset="0"/>
              </a:rPr>
              <a:t>access code</a:t>
            </a:r>
            <a:r>
              <a:rPr lang="en-US" sz="2000" dirty="0">
                <a:solidFill>
                  <a:srgbClr val="32484C"/>
                </a:solidFill>
                <a:latin typeface="Segoe UI Semibold" panose="020B0702040204020203" pitchFamily="34" charset="0"/>
                <a:cs typeface="Arial" charset="0"/>
              </a:rPr>
              <a:t>, </a:t>
            </a:r>
            <a:r>
              <a:rPr lang="en-US" sz="2000" dirty="0" smtClean="0">
                <a:solidFill>
                  <a:srgbClr val="32484C"/>
                </a:solidFill>
                <a:latin typeface="Segoe UI Semibold" panose="020B0702040204020203" pitchFamily="34" charset="0"/>
                <a:cs typeface="Arial" charset="0"/>
              </a:rPr>
              <a:t>or </a:t>
            </a:r>
            <a:r>
              <a:rPr lang="en-US" sz="2000" dirty="0">
                <a:solidFill>
                  <a:srgbClr val="32484C"/>
                </a:solidFill>
                <a:latin typeface="Segoe UI Semibold" panose="020B0702040204020203" pitchFamily="34" charset="0"/>
                <a:cs typeface="Arial" charset="0"/>
              </a:rPr>
              <a:t>select </a:t>
            </a:r>
            <a:r>
              <a:rPr lang="en-US" sz="2000" dirty="0" smtClean="0">
                <a:solidFill>
                  <a:srgbClr val="32484C"/>
                </a:solidFill>
                <a:latin typeface="Segoe UI Semibold" panose="020B0702040204020203" pitchFamily="34" charset="0"/>
                <a:cs typeface="Arial" charset="0"/>
              </a:rPr>
              <a:t>“</a:t>
            </a:r>
            <a:r>
              <a:rPr lang="en-US" altLang="ja-JP" sz="2000" dirty="0" smtClean="0">
                <a:solidFill>
                  <a:srgbClr val="E21A23"/>
                </a:solidFill>
                <a:latin typeface="Segoe UI Semibold" panose="020B0702040204020203" pitchFamily="34" charset="0"/>
                <a:cs typeface="Arial" charset="0"/>
              </a:rPr>
              <a:t>Buy Online</a:t>
            </a:r>
            <a:r>
              <a:rPr lang="en-US" altLang="ja-JP" sz="2000" dirty="0" smtClean="0">
                <a:solidFill>
                  <a:srgbClr val="32484C"/>
                </a:solidFill>
                <a:latin typeface="Segoe UI Semibold" panose="020B0702040204020203" pitchFamily="34" charset="0"/>
                <a:cs typeface="Arial" charset="0"/>
              </a:rPr>
              <a:t>,” or </a:t>
            </a:r>
            <a:r>
              <a:rPr lang="en-US" altLang="ja-JP" sz="2000" dirty="0">
                <a:solidFill>
                  <a:srgbClr val="32484C"/>
                </a:solidFill>
                <a:latin typeface="Segoe UI Semibold" panose="020B0702040204020203" pitchFamily="34" charset="0"/>
                <a:cs typeface="Arial" charset="0"/>
              </a:rPr>
              <a:t>you can </a:t>
            </a:r>
            <a:r>
              <a:rPr lang="en-US" altLang="ja-JP" sz="2000" dirty="0" smtClean="0">
                <a:solidFill>
                  <a:srgbClr val="32484C"/>
                </a:solidFill>
                <a:latin typeface="Segoe UI Semibold" panose="020B0702040204020203" pitchFamily="34" charset="0"/>
                <a:cs typeface="Arial" charset="0"/>
              </a:rPr>
              <a:t>“</a:t>
            </a:r>
            <a:r>
              <a:rPr lang="en-US" altLang="ja-JP" sz="2000" dirty="0" smtClean="0">
                <a:solidFill>
                  <a:srgbClr val="E21A23"/>
                </a:solidFill>
                <a:latin typeface="Segoe UI Semibold" panose="020B0702040204020203" pitchFamily="34" charset="0"/>
                <a:cs typeface="Arial" charset="0"/>
              </a:rPr>
              <a:t>Start courtesy access</a:t>
            </a:r>
            <a:r>
              <a:rPr lang="en-US" altLang="ja-JP" sz="2000" dirty="0" smtClean="0">
                <a:solidFill>
                  <a:srgbClr val="32484C"/>
                </a:solidFill>
                <a:latin typeface="Segoe UI Semibold" panose="020B0702040204020203" pitchFamily="34" charset="0"/>
                <a:cs typeface="Arial" charset="0"/>
              </a:rPr>
              <a:t>” </a:t>
            </a:r>
            <a:r>
              <a:rPr lang="en-US" altLang="ja-JP" sz="2000" dirty="0">
                <a:solidFill>
                  <a:srgbClr val="32484C"/>
                </a:solidFill>
                <a:latin typeface="Segoe UI Semibold" panose="020B0702040204020203" pitchFamily="34" charset="0"/>
                <a:cs typeface="Arial" charset="0"/>
              </a:rPr>
              <a:t>if you </a:t>
            </a:r>
            <a:r>
              <a:rPr lang="en-US" altLang="ja-JP" sz="2000" dirty="0" smtClean="0">
                <a:solidFill>
                  <a:srgbClr val="32484C"/>
                </a:solidFill>
                <a:latin typeface="Segoe UI Semibold" panose="020B0702040204020203" pitchFamily="34" charset="0"/>
                <a:cs typeface="Arial" charset="0"/>
              </a:rPr>
              <a:t>don’t </a:t>
            </a:r>
            <a:r>
              <a:rPr lang="en-US" altLang="ja-JP" sz="2000" dirty="0">
                <a:solidFill>
                  <a:srgbClr val="32484C"/>
                </a:solidFill>
                <a:latin typeface="Segoe UI Semibold" panose="020B0702040204020203" pitchFamily="34" charset="0"/>
                <a:cs typeface="Arial" charset="0"/>
              </a:rPr>
              <a:t>have an access code.</a:t>
            </a:r>
            <a:endParaRPr lang="en-US" sz="2000" dirty="0">
              <a:solidFill>
                <a:srgbClr val="32484C"/>
              </a:solidFill>
              <a:latin typeface="Segoe UI Semibold" panose="020B0702040204020203" pitchFamily="34" charset="0"/>
              <a:cs typeface="Arial" charset="0"/>
            </a:endParaRPr>
          </a:p>
          <a:p>
            <a:endParaRPr lang="en-US" dirty="0"/>
          </a:p>
        </p:txBody>
      </p:sp>
    </p:spTree>
    <p:extLst>
      <p:ext uri="{BB962C8B-B14F-4D97-AF65-F5344CB8AC3E}">
        <p14:creationId xmlns:p14="http://schemas.microsoft.com/office/powerpoint/2010/main" val="1643849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pic>
        <p:nvPicPr>
          <p:cNvPr id="5" name="Content Placeholder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2971800" y="2197444"/>
            <a:ext cx="3352800" cy="3989219"/>
          </a:xfrm>
        </p:spPr>
      </p:pic>
      <p:sp>
        <p:nvSpPr>
          <p:cNvPr id="3" name="Title 1"/>
          <p:cNvSpPr txBox="1">
            <a:spLocks/>
          </p:cNvSpPr>
          <p:nvPr/>
        </p:nvSpPr>
        <p:spPr>
          <a:xfrm>
            <a:off x="685800" y="685800"/>
            <a:ext cx="7772400" cy="8604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solidFill>
                  <a:srgbClr val="32484C"/>
                </a:solidFill>
                <a:effectLst>
                  <a:outerShdw blurRad="38100" dist="38100" dir="2700000" algn="tl">
                    <a:srgbClr val="000000">
                      <a:alpha val="43137"/>
                    </a:srgbClr>
                  </a:outerShdw>
                </a:effectLst>
                <a:latin typeface="Segoe UI Semibold" panose="020B0702040204020203" pitchFamily="34" charset="0"/>
              </a:rPr>
              <a:t>Get Started in 4 Easy Steps!</a:t>
            </a:r>
            <a:endParaRPr lang="en-US" b="1" dirty="0">
              <a:solidFill>
                <a:srgbClr val="32484C"/>
              </a:solidFill>
              <a:effectLst>
                <a:outerShdw blurRad="38100" dist="38100" dir="2700000" algn="tl">
                  <a:srgbClr val="000000">
                    <a:alpha val="43137"/>
                  </a:srgbClr>
                </a:outerShdw>
              </a:effectLst>
              <a:latin typeface="Segoe UI Semibold" panose="020B0702040204020203" pitchFamily="34" charset="0"/>
            </a:endParaRPr>
          </a:p>
        </p:txBody>
      </p:sp>
      <p:sp>
        <p:nvSpPr>
          <p:cNvPr id="4" name="Content Placeholder 2"/>
          <p:cNvSpPr txBox="1">
            <a:spLocks/>
          </p:cNvSpPr>
          <p:nvPr/>
        </p:nvSpPr>
        <p:spPr bwMode="auto">
          <a:xfrm>
            <a:off x="457200" y="1676401"/>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2800" b="1"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457200" algn="ctr" eaLnBrk="1" hangingPunct="1"/>
            <a:r>
              <a:rPr lang="en-US" sz="2400" dirty="0">
                <a:solidFill>
                  <a:srgbClr val="32484C"/>
                </a:solidFill>
                <a:latin typeface="Segoe UI Semibold" panose="020B0702040204020203" pitchFamily="34" charset="0"/>
                <a:cs typeface="Arial" charset="0"/>
              </a:rPr>
              <a:t>4</a:t>
            </a:r>
            <a:r>
              <a:rPr lang="en-US" sz="2400" dirty="0" smtClean="0">
                <a:solidFill>
                  <a:srgbClr val="32484C"/>
                </a:solidFill>
                <a:latin typeface="Segoe UI Semibold" panose="020B0702040204020203" pitchFamily="34" charset="0"/>
                <a:cs typeface="Arial" charset="0"/>
              </a:rPr>
              <a:t>. Complete the </a:t>
            </a:r>
            <a:r>
              <a:rPr lang="en-US" sz="2400" dirty="0" smtClean="0">
                <a:solidFill>
                  <a:srgbClr val="E21A23"/>
                </a:solidFill>
                <a:latin typeface="Segoe UI Semibold" panose="020B0702040204020203" pitchFamily="34" charset="0"/>
                <a:cs typeface="Arial" charset="0"/>
              </a:rPr>
              <a:t>registration form</a:t>
            </a:r>
            <a:r>
              <a:rPr lang="en-US" sz="2400" dirty="0">
                <a:solidFill>
                  <a:srgbClr val="32484C"/>
                </a:solidFill>
                <a:latin typeface="Segoe UI Semibold" panose="020B0702040204020203" pitchFamily="34" charset="0"/>
                <a:cs typeface="Arial" charset="0"/>
              </a:rPr>
              <a:t> </a:t>
            </a:r>
            <a:r>
              <a:rPr lang="en-US" sz="2400" dirty="0" smtClean="0">
                <a:solidFill>
                  <a:srgbClr val="32484C"/>
                </a:solidFill>
                <a:latin typeface="Segoe UI Semibold" panose="020B0702040204020203" pitchFamily="34" charset="0"/>
                <a:cs typeface="Arial" charset="0"/>
              </a:rPr>
              <a:t>and click </a:t>
            </a:r>
            <a:r>
              <a:rPr lang="ja-JP" altLang="en-US" sz="2400" dirty="0" smtClean="0">
                <a:solidFill>
                  <a:srgbClr val="32484C"/>
                </a:solidFill>
                <a:latin typeface="Segoe UI Semibold" panose="020B0702040204020203" pitchFamily="34" charset="0"/>
                <a:cs typeface="Arial" charset="0"/>
              </a:rPr>
              <a:t>“</a:t>
            </a:r>
            <a:r>
              <a:rPr lang="en-US" altLang="ja-JP" sz="2400" dirty="0" smtClean="0">
                <a:solidFill>
                  <a:srgbClr val="E21A23"/>
                </a:solidFill>
                <a:latin typeface="Segoe UI Semibold" panose="020B0702040204020203" pitchFamily="34" charset="0"/>
                <a:cs typeface="Arial" charset="0"/>
              </a:rPr>
              <a:t>Submit</a:t>
            </a:r>
            <a:r>
              <a:rPr lang="ja-JP" altLang="en-US" sz="2400" dirty="0" smtClean="0">
                <a:solidFill>
                  <a:srgbClr val="32484C"/>
                </a:solidFill>
                <a:latin typeface="Segoe UI Semibold" panose="020B0702040204020203" pitchFamily="34" charset="0"/>
                <a:cs typeface="Arial" charset="0"/>
              </a:rPr>
              <a:t>”</a:t>
            </a:r>
            <a:endParaRPr lang="en-US" sz="2400" dirty="0">
              <a:solidFill>
                <a:srgbClr val="32484C"/>
              </a:solidFill>
              <a:latin typeface="Segoe UI Semibold" panose="020B0702040204020203" pitchFamily="34" charset="0"/>
              <a:cs typeface="Arial" charset="0"/>
            </a:endParaRPr>
          </a:p>
        </p:txBody>
      </p:sp>
    </p:spTree>
    <p:extLst>
      <p:ext uri="{BB962C8B-B14F-4D97-AF65-F5344CB8AC3E}">
        <p14:creationId xmlns:p14="http://schemas.microsoft.com/office/powerpoint/2010/main" val="279398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sz="half" idx="1"/>
          </p:nvPr>
        </p:nvSpPr>
        <p:spPr>
          <a:xfrm>
            <a:off x="457200" y="1981200"/>
            <a:ext cx="8001000" cy="4038600"/>
          </a:xfrm>
        </p:spPr>
        <p:txBody>
          <a:bodyPr/>
          <a:lstStyle/>
          <a:p>
            <a:pPr marL="0" indent="0" eaLnBrk="1" hangingPunct="1">
              <a:buSzPct val="150000"/>
              <a:buFont typeface="Arial" charset="0"/>
              <a:buNone/>
              <a:defRPr/>
            </a:pPr>
            <a:endParaRPr lang="en-US" sz="1200" dirty="0" smtClean="0"/>
          </a:p>
          <a:p>
            <a:pPr marL="0" indent="0" eaLnBrk="1" hangingPunct="1">
              <a:buSzPct val="150000"/>
              <a:buFont typeface="Arial" charset="0"/>
              <a:buNone/>
              <a:defRPr/>
            </a:pPr>
            <a:endParaRPr lang="en-US" sz="1200" dirty="0" smtClean="0"/>
          </a:p>
          <a:p>
            <a:pPr marL="0" indent="0" eaLnBrk="1" hangingPunct="1">
              <a:buSzPct val="150000"/>
              <a:buFont typeface="Arial" charset="0"/>
              <a:buNone/>
              <a:defRPr/>
            </a:pPr>
            <a:endParaRPr lang="en-US" sz="1200" dirty="0" smtClean="0"/>
          </a:p>
          <a:p>
            <a:pPr eaLnBrk="1" hangingPunct="1">
              <a:buSzPct val="150000"/>
              <a:buFont typeface="Arial" pitchFamily="34" charset="0"/>
              <a:buChar char="•"/>
              <a:defRPr/>
            </a:pPr>
            <a:r>
              <a:rPr lang="en-US" sz="2500" dirty="0" smtClean="0">
                <a:solidFill>
                  <a:srgbClr val="32484C"/>
                </a:solidFill>
                <a:latin typeface="Segoe UI Semibold" panose="020B0702040204020203" pitchFamily="34" charset="0"/>
                <a:cs typeface="Arial" pitchFamily="34" charset="0"/>
              </a:rPr>
              <a:t>YOU learn </a:t>
            </a:r>
            <a:r>
              <a:rPr lang="en-US" sz="2500" dirty="0" smtClean="0">
                <a:solidFill>
                  <a:srgbClr val="E21A23"/>
                </a:solidFill>
                <a:latin typeface="Segoe UI Semibold" panose="020B0702040204020203" pitchFamily="34" charset="0"/>
                <a:cs typeface="Arial" pitchFamily="34" charset="0"/>
              </a:rPr>
              <a:t>more </a:t>
            </a:r>
            <a:r>
              <a:rPr lang="en-US" sz="2500" dirty="0">
                <a:solidFill>
                  <a:srgbClr val="E21A23"/>
                </a:solidFill>
                <a:latin typeface="Segoe UI Semibold" panose="020B0702040204020203" pitchFamily="34" charset="0"/>
                <a:cs typeface="Arial" pitchFamily="34" charset="0"/>
              </a:rPr>
              <a:t>efficiently </a:t>
            </a:r>
            <a:endParaRPr lang="en-US" sz="2500" dirty="0" smtClean="0">
              <a:solidFill>
                <a:srgbClr val="E21A23"/>
              </a:solidFill>
              <a:latin typeface="Segoe UI Semibold" panose="020B0702040204020203" pitchFamily="34" charset="0"/>
              <a:cs typeface="Arial" pitchFamily="34" charset="0"/>
            </a:endParaRPr>
          </a:p>
          <a:p>
            <a:pPr marL="0" indent="0" eaLnBrk="1" hangingPunct="1">
              <a:buSzPct val="150000"/>
              <a:defRPr/>
            </a:pPr>
            <a:endParaRPr lang="en-US" sz="2500" dirty="0">
              <a:latin typeface="Segoe UI Semibold" panose="020B0702040204020203" pitchFamily="34" charset="0"/>
              <a:cs typeface="Arial" pitchFamily="34" charset="0"/>
            </a:endParaRPr>
          </a:p>
          <a:p>
            <a:pPr eaLnBrk="1" hangingPunct="1">
              <a:buSzPct val="150000"/>
              <a:buFont typeface="Arial" pitchFamily="34" charset="0"/>
              <a:buChar char="•"/>
              <a:defRPr/>
            </a:pPr>
            <a:r>
              <a:rPr lang="en-US" sz="2500" dirty="0" smtClean="0">
                <a:solidFill>
                  <a:srgbClr val="32484C"/>
                </a:solidFill>
                <a:latin typeface="Segoe UI Semibold" panose="020B0702040204020203" pitchFamily="34" charset="0"/>
                <a:cs typeface="Arial" pitchFamily="34" charset="0"/>
              </a:rPr>
              <a:t>YOU get the help you need, when you need it</a:t>
            </a:r>
          </a:p>
          <a:p>
            <a:pPr marL="0" indent="0" eaLnBrk="1" hangingPunct="1">
              <a:buSzPct val="150000"/>
              <a:defRPr/>
            </a:pPr>
            <a:endParaRPr lang="en-US" sz="2500" dirty="0">
              <a:latin typeface="Segoe UI Semibold" panose="020B0702040204020203" pitchFamily="34" charset="0"/>
              <a:cs typeface="Arial" pitchFamily="34" charset="0"/>
            </a:endParaRPr>
          </a:p>
          <a:p>
            <a:pPr eaLnBrk="1" hangingPunct="1">
              <a:buSzPct val="150000"/>
              <a:buFont typeface="Arial" pitchFamily="34" charset="0"/>
              <a:buChar char="•"/>
              <a:defRPr/>
            </a:pPr>
            <a:r>
              <a:rPr lang="en-US" sz="2500" dirty="0" smtClean="0">
                <a:solidFill>
                  <a:srgbClr val="32484C"/>
                </a:solidFill>
                <a:latin typeface="Segoe UI Semibold" panose="020B0702040204020203" pitchFamily="34" charset="0"/>
                <a:cs typeface="Arial" pitchFamily="34" charset="0"/>
              </a:rPr>
              <a:t>YOU learn more, and earn </a:t>
            </a:r>
            <a:r>
              <a:rPr lang="en-US" sz="2500" dirty="0" smtClean="0">
                <a:solidFill>
                  <a:srgbClr val="E21A23"/>
                </a:solidFill>
                <a:latin typeface="Segoe UI Semibold" panose="020B0702040204020203" pitchFamily="34" charset="0"/>
                <a:cs typeface="Arial" pitchFamily="34" charset="0"/>
              </a:rPr>
              <a:t>higher grades </a:t>
            </a:r>
            <a:endParaRPr lang="en-US" sz="2500" dirty="0">
              <a:solidFill>
                <a:srgbClr val="E21A23"/>
              </a:solidFill>
              <a:latin typeface="Segoe UI Semibold" panose="020B0702040204020203" pitchFamily="34" charset="0"/>
              <a:cs typeface="Arial" pitchFamily="34" charset="0"/>
            </a:endParaRPr>
          </a:p>
        </p:txBody>
      </p:sp>
      <p:sp>
        <p:nvSpPr>
          <p:cNvPr id="50179" name="Rectangle 2"/>
          <p:cNvSpPr>
            <a:spLocks noChangeArrowheads="1"/>
          </p:cNvSpPr>
          <p:nvPr/>
        </p:nvSpPr>
        <p:spPr bwMode="auto">
          <a:xfrm>
            <a:off x="2933188" y="762000"/>
            <a:ext cx="32379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SzPct val="150000"/>
              <a:buFontTx/>
              <a:buNone/>
            </a:pPr>
            <a:r>
              <a:rPr lang="en-US" altLang="en-US" sz="4400" b="1" dirty="0">
                <a:solidFill>
                  <a:srgbClr val="32484C"/>
                </a:solidFill>
                <a:effectLst>
                  <a:outerShdw blurRad="38100" dist="38100" dir="2700000" algn="tl">
                    <a:srgbClr val="000000">
                      <a:alpha val="43137"/>
                    </a:srgbClr>
                  </a:outerShdw>
                </a:effectLst>
                <a:latin typeface="Segoe UI Semibold" panose="020B0702040204020203" pitchFamily="34" charset="0"/>
              </a:rPr>
              <a:t>The </a:t>
            </a:r>
            <a:r>
              <a:rPr lang="en-US" altLang="en-US" sz="4400" b="1" dirty="0" smtClean="0">
                <a:solidFill>
                  <a:srgbClr val="32484C"/>
                </a:solidFill>
                <a:effectLst>
                  <a:outerShdw blurRad="38100" dist="38100" dir="2700000" algn="tl">
                    <a:srgbClr val="000000">
                      <a:alpha val="43137"/>
                    </a:srgbClr>
                  </a:outerShdw>
                </a:effectLst>
                <a:latin typeface="Segoe UI Semibold" panose="020B0702040204020203" pitchFamily="34" charset="0"/>
              </a:rPr>
              <a:t>Results </a:t>
            </a:r>
            <a:endParaRPr lang="en-US" altLang="en-US" sz="4400" b="1" dirty="0">
              <a:solidFill>
                <a:srgbClr val="32484C"/>
              </a:solidFill>
              <a:effectLst>
                <a:outerShdw blurRad="38100" dist="38100" dir="2700000" algn="tl">
                  <a:srgbClr val="000000">
                    <a:alpha val="43137"/>
                  </a:srgbClr>
                </a:outerShdw>
              </a:effectLst>
              <a:latin typeface="Segoe UI Semibold" panose="020B0702040204020203" pitchFamily="34" charset="0"/>
            </a:endParaRPr>
          </a:p>
        </p:txBody>
      </p:sp>
      <p:sp>
        <p:nvSpPr>
          <p:cNvPr id="4" name="Rectangle 3"/>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9428" y="754063"/>
            <a:ext cx="9144000" cy="646331"/>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36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Become a MGH Student Ambassador!</a:t>
            </a:r>
          </a:p>
        </p:txBody>
      </p:sp>
      <p:sp>
        <p:nvSpPr>
          <p:cNvPr id="14" name="Rectangle 13"/>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
        <p:nvSpPr>
          <p:cNvPr id="4" name="Rectangle 3"/>
          <p:cNvSpPr/>
          <p:nvPr/>
        </p:nvSpPr>
        <p:spPr>
          <a:xfrm>
            <a:off x="76200" y="1653324"/>
            <a:ext cx="8991600" cy="3154710"/>
          </a:xfrm>
          <a:prstGeom prst="rect">
            <a:avLst/>
          </a:prstGeom>
        </p:spPr>
        <p:txBody>
          <a:bodyPr wrap="square">
            <a:spAutoFit/>
          </a:bodyPr>
          <a:lstStyle/>
          <a:p>
            <a:pPr fontAlgn="auto">
              <a:spcBef>
                <a:spcPts val="0"/>
              </a:spcBef>
              <a:spcAft>
                <a:spcPts val="0"/>
              </a:spcAft>
            </a:pPr>
            <a:r>
              <a:rPr lang="en-US" sz="2400" dirty="0">
                <a:solidFill>
                  <a:srgbClr val="32484C"/>
                </a:solidFill>
                <a:latin typeface="Segoe UI Semibold" panose="020B0702040204020203" pitchFamily="34" charset="0"/>
              </a:rPr>
              <a:t>The Student Ambassador program allows individuals to: </a:t>
            </a:r>
          </a:p>
          <a:p>
            <a:pPr fontAlgn="auto">
              <a:spcBef>
                <a:spcPts val="0"/>
              </a:spcBef>
              <a:spcAft>
                <a:spcPts val="0"/>
              </a:spcAft>
            </a:pPr>
            <a:endParaRPr lang="en-US" sz="1400" dirty="0">
              <a:solidFill>
                <a:srgbClr val="32484C"/>
              </a:solidFill>
              <a:latin typeface="Segoe UI Semibold" panose="020B0702040204020203" pitchFamily="34" charset="0"/>
            </a:endParaRPr>
          </a:p>
          <a:p>
            <a:pPr marL="742950" lvl="1" indent="-285750">
              <a:buFont typeface="Wingdings" panose="05000000000000000000" pitchFamily="2" charset="2"/>
              <a:buChar char="Ø"/>
            </a:pPr>
            <a:r>
              <a:rPr lang="en-US" sz="2000" dirty="0">
                <a:solidFill>
                  <a:srgbClr val="32484C"/>
                </a:solidFill>
                <a:latin typeface="Segoe UI Semibold" panose="020B0702040204020203" pitchFamily="34" charset="0"/>
              </a:rPr>
              <a:t>Learn: grow your network and gain leadership experience </a:t>
            </a:r>
          </a:p>
          <a:p>
            <a:pPr marL="742950" lvl="1" indent="-285750">
              <a:buFont typeface="Wingdings" panose="05000000000000000000" pitchFamily="2" charset="2"/>
              <a:buChar char="Ø"/>
            </a:pPr>
            <a:r>
              <a:rPr lang="en-US" sz="2000" dirty="0">
                <a:solidFill>
                  <a:srgbClr val="32484C"/>
                </a:solidFill>
                <a:latin typeface="Segoe UI Semibold" panose="020B0702040204020203" pitchFamily="34" charset="0"/>
              </a:rPr>
              <a:t>Collaborate: partner with your MHE sales team to drive digital awareness on your campus </a:t>
            </a:r>
          </a:p>
          <a:p>
            <a:pPr marL="742950" lvl="1" indent="-285750">
              <a:buFont typeface="Wingdings" panose="05000000000000000000" pitchFamily="2" charset="2"/>
              <a:buChar char="Ø"/>
            </a:pPr>
            <a:r>
              <a:rPr lang="en-US" sz="2000" dirty="0">
                <a:solidFill>
                  <a:srgbClr val="32484C"/>
                </a:solidFill>
                <a:latin typeface="Segoe UI Semibold" panose="020B0702040204020203" pitchFamily="34" charset="0"/>
              </a:rPr>
              <a:t>Build your personal brand: hone your skills in public speaking, problem solving, and creativity by interacting with faculty, students, and MHE executives </a:t>
            </a:r>
          </a:p>
          <a:p>
            <a:pPr marL="742950" lvl="1" indent="-285750">
              <a:buFont typeface="Wingdings" panose="05000000000000000000" pitchFamily="2" charset="2"/>
              <a:buChar char="Ø"/>
            </a:pPr>
            <a:r>
              <a:rPr lang="en-US" sz="2000" dirty="0">
                <a:solidFill>
                  <a:srgbClr val="32484C"/>
                </a:solidFill>
                <a:latin typeface="Segoe UI Semibold" panose="020B0702040204020203" pitchFamily="34" charset="0"/>
              </a:rPr>
              <a:t>Make an Impact: work directly with MHE to assist in product development </a:t>
            </a:r>
            <a:r>
              <a:rPr lang="en-US" sz="2100" dirty="0">
                <a:solidFill>
                  <a:srgbClr val="32484C"/>
                </a:solidFill>
                <a:latin typeface="Segoe UI Semibold" panose="020B0702040204020203" pitchFamily="34" charset="0"/>
              </a:rPr>
              <a:t>and be part of the future of digital education </a:t>
            </a: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14162" r="27976" b="17511"/>
          <a:stretch/>
        </p:blipFill>
        <p:spPr>
          <a:xfrm>
            <a:off x="593490" y="4812153"/>
            <a:ext cx="4067738" cy="1371600"/>
          </a:xfrm>
          <a:prstGeom prst="rect">
            <a:avLst/>
          </a:prstGeom>
        </p:spPr>
      </p:pic>
      <p:sp>
        <p:nvSpPr>
          <p:cNvPr id="19" name="TextBox 18"/>
          <p:cNvSpPr txBox="1"/>
          <p:nvPr/>
        </p:nvSpPr>
        <p:spPr>
          <a:xfrm>
            <a:off x="5029200" y="4921772"/>
            <a:ext cx="3810000" cy="1107996"/>
          </a:xfrm>
          <a:prstGeom prst="rect">
            <a:avLst/>
          </a:prstGeom>
          <a:noFill/>
        </p:spPr>
        <p:txBody>
          <a:bodyPr wrap="square" rtlCol="0" anchor="ctr">
            <a:spAutoFit/>
          </a:bodyPr>
          <a:lstStyle/>
          <a:p>
            <a:pPr algn="ctr"/>
            <a:r>
              <a:rPr lang="en-US" sz="2200" dirty="0" smtClean="0">
                <a:solidFill>
                  <a:srgbClr val="32484C"/>
                </a:solidFill>
                <a:latin typeface="Segoe UI Semibold" panose="020B0702040204020203" pitchFamily="34" charset="0"/>
              </a:rPr>
              <a:t>Please visit</a:t>
            </a:r>
          </a:p>
          <a:p>
            <a:pPr algn="ctr"/>
            <a:r>
              <a:rPr lang="en-US" sz="2200" u="sng" dirty="0" smtClean="0">
                <a:solidFill>
                  <a:srgbClr val="32484C"/>
                </a:solidFill>
                <a:latin typeface="Segoe UI Semibold" panose="020B0702040204020203" pitchFamily="34" charset="0"/>
                <a:ea typeface="Calibri"/>
                <a:cs typeface="Times New Roman"/>
                <a:hlinkClick r:id="rId6"/>
              </a:rPr>
              <a:t>bit.ly/</a:t>
            </a:r>
            <a:r>
              <a:rPr lang="en-US" sz="2200" u="sng" dirty="0" err="1" smtClean="0">
                <a:solidFill>
                  <a:srgbClr val="32484C"/>
                </a:solidFill>
                <a:latin typeface="Segoe UI Semibold" panose="020B0702040204020203" pitchFamily="34" charset="0"/>
                <a:ea typeface="Calibri"/>
                <a:cs typeface="Times New Roman"/>
                <a:hlinkClick r:id="rId6"/>
              </a:rPr>
              <a:t>mheambassadors</a:t>
            </a:r>
            <a:endParaRPr lang="en-US" sz="2200" u="sng" dirty="0" smtClean="0">
              <a:solidFill>
                <a:srgbClr val="32484C"/>
              </a:solidFill>
              <a:latin typeface="Segoe UI Semibold" panose="020B0702040204020203" pitchFamily="34" charset="0"/>
              <a:ea typeface="Calibri"/>
              <a:cs typeface="Times New Roman"/>
            </a:endParaRPr>
          </a:p>
          <a:p>
            <a:pPr algn="ctr"/>
            <a:r>
              <a:rPr lang="en-US" sz="2200" dirty="0" smtClean="0">
                <a:solidFill>
                  <a:srgbClr val="32484C"/>
                </a:solidFill>
                <a:latin typeface="Segoe UI Semibold" panose="020B0702040204020203" pitchFamily="34" charset="0"/>
                <a:cs typeface="Times New Roman"/>
              </a:rPr>
              <a:t>for more information</a:t>
            </a:r>
            <a:endParaRPr lang="en-US" sz="2200" dirty="0">
              <a:solidFill>
                <a:srgbClr val="32484C"/>
              </a:solidFill>
              <a:latin typeface="Segoe UI Semibold" panose="020B0702040204020203" pitchFamily="34" charset="0"/>
            </a:endParaRPr>
          </a:p>
        </p:txBody>
      </p:sp>
    </p:spTree>
    <p:extLst>
      <p:ext uri="{BB962C8B-B14F-4D97-AF65-F5344CB8AC3E}">
        <p14:creationId xmlns:p14="http://schemas.microsoft.com/office/powerpoint/2010/main" val="109347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4294967295"/>
          </p:nvPr>
        </p:nvSpPr>
        <p:spPr>
          <a:xfrm>
            <a:off x="685800" y="3733800"/>
            <a:ext cx="7924800" cy="2286000"/>
          </a:xfrm>
        </p:spPr>
        <p:txBody>
          <a:bodyPr/>
          <a:lstStyle/>
          <a:p>
            <a:pPr algn="ctr" eaLnBrk="1" hangingPunct="1">
              <a:lnSpc>
                <a:spcPct val="80000"/>
              </a:lnSpc>
              <a:buFont typeface="Arial" charset="0"/>
              <a:buNone/>
            </a:pPr>
            <a:endParaRPr lang="en-US" sz="1100" b="1" dirty="0" smtClean="0">
              <a:solidFill>
                <a:srgbClr val="D55442"/>
              </a:solidFill>
              <a:latin typeface="Segoe UI Semibold" panose="020B0702040204020203" pitchFamily="34" charset="0"/>
              <a:cs typeface="Arial" pitchFamily="34" charset="0"/>
            </a:endParaRPr>
          </a:p>
          <a:p>
            <a:pPr algn="ctr" eaLnBrk="1" hangingPunct="1">
              <a:lnSpc>
                <a:spcPct val="80000"/>
              </a:lnSpc>
              <a:buFont typeface="Arial" charset="0"/>
              <a:buNone/>
            </a:pPr>
            <a:r>
              <a:rPr lang="en-US" sz="2400" b="1" dirty="0" smtClean="0">
                <a:solidFill>
                  <a:srgbClr val="E21A23"/>
                </a:solidFill>
                <a:latin typeface="Segoe UI Semibold" panose="020B0702040204020203" pitchFamily="34" charset="0"/>
                <a:cs typeface="Arial" pitchFamily="34" charset="0"/>
              </a:rPr>
              <a:t>For every Smartbook &amp; </a:t>
            </a:r>
            <a:r>
              <a:rPr lang="en-US" sz="2400" b="1" dirty="0" err="1" smtClean="0">
                <a:solidFill>
                  <a:srgbClr val="E21A23"/>
                </a:solidFill>
                <a:latin typeface="Segoe UI Semibold" panose="020B0702040204020203" pitchFamily="34" charset="0"/>
                <a:cs typeface="Arial" pitchFamily="34" charset="0"/>
              </a:rPr>
              <a:t>ConnectPlus</a:t>
            </a:r>
            <a:r>
              <a:rPr lang="en-US" sz="2400" b="1" dirty="0" smtClean="0">
                <a:solidFill>
                  <a:srgbClr val="E21A23"/>
                </a:solidFill>
                <a:latin typeface="Segoe UI Semibold" panose="020B0702040204020203" pitchFamily="34" charset="0"/>
                <a:cs typeface="Arial" pitchFamily="34" charset="0"/>
              </a:rPr>
              <a:t> purchased until November 1</a:t>
            </a:r>
            <a:r>
              <a:rPr lang="en-US" sz="2400" b="1" baseline="30000" dirty="0" smtClean="0">
                <a:solidFill>
                  <a:srgbClr val="E21A23"/>
                </a:solidFill>
                <a:latin typeface="Segoe UI Semibold" panose="020B0702040204020203" pitchFamily="34" charset="0"/>
                <a:cs typeface="Arial" pitchFamily="34" charset="0"/>
              </a:rPr>
              <a:t>st</a:t>
            </a:r>
            <a:r>
              <a:rPr lang="en-US" sz="2400" b="1" dirty="0" smtClean="0">
                <a:solidFill>
                  <a:srgbClr val="E21A23"/>
                </a:solidFill>
                <a:latin typeface="Segoe UI Semibold" panose="020B0702040204020203" pitchFamily="34" charset="0"/>
                <a:cs typeface="Arial" pitchFamily="34" charset="0"/>
              </a:rPr>
              <a:t>, McGraw-Hill Education will donate a K-12 textbook to a child in need around the world.</a:t>
            </a:r>
            <a:endParaRPr lang="en-US" sz="2400" b="1" dirty="0">
              <a:solidFill>
                <a:srgbClr val="E21A23"/>
              </a:solidFill>
              <a:latin typeface="Segoe UI Semibold" panose="020B0702040204020203" pitchFamily="34" charset="0"/>
              <a:cs typeface="Arial" pitchFamily="34" charset="0"/>
            </a:endParaRPr>
          </a:p>
          <a:p>
            <a:pPr algn="ctr" eaLnBrk="1" hangingPunct="1">
              <a:lnSpc>
                <a:spcPct val="80000"/>
              </a:lnSpc>
              <a:buFont typeface="Arial" charset="0"/>
              <a:buNone/>
            </a:pPr>
            <a:endParaRPr lang="en-US" sz="1600" dirty="0"/>
          </a:p>
          <a:p>
            <a:pPr marL="0" indent="0" algn="ctr">
              <a:spcBef>
                <a:spcPts val="0"/>
              </a:spcBef>
              <a:buNone/>
            </a:pPr>
            <a:r>
              <a:rPr lang="en-US" sz="2800" b="1" dirty="0" smtClean="0">
                <a:solidFill>
                  <a:srgbClr val="E21A23"/>
                </a:solidFill>
                <a:latin typeface="Segoe UI Semibold" panose="020B0702040204020203" pitchFamily="34" charset="0"/>
                <a:cs typeface="Arial" pitchFamily="34" charset="0"/>
              </a:rPr>
              <a:t>Find more at: </a:t>
            </a:r>
            <a:r>
              <a:rPr lang="en-US" sz="2800" b="1" dirty="0" smtClean="0">
                <a:solidFill>
                  <a:srgbClr val="32484C"/>
                </a:solidFill>
                <a:latin typeface="Segoe UI Semibold" panose="020B0702040204020203" pitchFamily="34" charset="0"/>
                <a:cs typeface="Arial" pitchFamily="34" charset="0"/>
              </a:rPr>
              <a:t>www.mhereaditforward.com</a:t>
            </a:r>
            <a:endParaRPr lang="en-US" sz="2800" b="1" dirty="0">
              <a:solidFill>
                <a:srgbClr val="000000"/>
              </a:solidFill>
              <a:latin typeface="Segoe UI Semibold" panose="020B0702040204020203" pitchFamily="34" charset="0"/>
              <a:cs typeface="Arial" pitchFamily="34" charset="0"/>
            </a:endParaRPr>
          </a:p>
          <a:p>
            <a:pPr marL="0" indent="0" algn="ctr">
              <a:spcBef>
                <a:spcPts val="0"/>
              </a:spcBef>
              <a:buNone/>
            </a:pPr>
            <a:endParaRPr lang="en-US" sz="2000" b="1" dirty="0" smtClean="0">
              <a:solidFill>
                <a:srgbClr val="000000"/>
              </a:solidFill>
              <a:latin typeface="Segoe UI Semibold" panose="020B0702040204020203" pitchFamily="34" charset="0"/>
              <a:cs typeface="Arial" charset="0"/>
            </a:endParaRPr>
          </a:p>
        </p:txBody>
      </p:sp>
      <p:sp>
        <p:nvSpPr>
          <p:cNvPr id="5" name="TextBox 3"/>
          <p:cNvSpPr txBox="1">
            <a:spLocks noChangeArrowheads="1"/>
          </p:cNvSpPr>
          <p:nvPr/>
        </p:nvSpPr>
        <p:spPr bwMode="auto">
          <a:xfrm>
            <a:off x="1219200" y="754063"/>
            <a:ext cx="6477000" cy="769441"/>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44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Read it Forward</a:t>
            </a:r>
          </a:p>
        </p:txBody>
      </p:sp>
      <p:sp>
        <p:nvSpPr>
          <p:cNvPr id="4" name="Rectangle 3"/>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
        <p:nvSpPr>
          <p:cNvPr id="2" name="TextBox 1"/>
          <p:cNvSpPr txBox="1"/>
          <p:nvPr/>
        </p:nvSpPr>
        <p:spPr>
          <a:xfrm>
            <a:off x="1066800" y="2594043"/>
            <a:ext cx="1219200" cy="369332"/>
          </a:xfrm>
          <a:prstGeom prst="rect">
            <a:avLst/>
          </a:prstGeom>
          <a:noFill/>
        </p:spPr>
        <p:txBody>
          <a:bodyPr wrap="square" rtlCol="0">
            <a:spAutoFit/>
          </a:bodyPr>
          <a:lstStyle/>
          <a:p>
            <a:endParaRPr lang="en-US" dirty="0"/>
          </a:p>
        </p:txBody>
      </p:sp>
      <p:pic>
        <p:nvPicPr>
          <p:cNvPr id="1026" name="Picture 2" descr="C:\Users\Matthew_Busbridge\AppData\Local\Microsoft\Windows\Temporary Internet Files\Content.Outlook\A5EMVT0T\read it forward_logo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201" y="2104644"/>
            <a:ext cx="3704997" cy="147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9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103438"/>
            <a:ext cx="8153400" cy="3763962"/>
          </a:xfrm>
        </p:spPr>
        <p:txBody>
          <a:bodyPr/>
          <a:lstStyle/>
          <a:p>
            <a:pPr marL="457200" indent="-457200" eaLnBrk="1" hangingPunct="1">
              <a:buFont typeface="Arial" pitchFamily="34" charset="0"/>
              <a:buChar char="•"/>
              <a:defRPr/>
            </a:pPr>
            <a:r>
              <a:rPr lang="en-US" sz="2500" dirty="0" smtClean="0">
                <a:latin typeface="Segoe UI Semibold" panose="020B0702040204020203" pitchFamily="34" charset="0"/>
                <a:cs typeface="Arial" panose="020B0604020202020204" pitchFamily="34" charset="0"/>
              </a:rPr>
              <a:t>Using McGraw-Hill digital products to improve your performance</a:t>
            </a:r>
          </a:p>
          <a:p>
            <a:pPr marL="0" indent="0" eaLnBrk="1" hangingPunct="1">
              <a:buFont typeface="Arial" charset="0"/>
              <a:buNone/>
              <a:defRPr/>
            </a:pPr>
            <a:endParaRPr lang="en-US" sz="2500" dirty="0" smtClean="0">
              <a:latin typeface="Segoe UI Semibold" panose="020B0702040204020203" pitchFamily="34" charset="0"/>
              <a:cs typeface="Arial" panose="020B0604020202020204" pitchFamily="34" charset="0"/>
            </a:endParaRPr>
          </a:p>
          <a:p>
            <a:pPr marL="457200" indent="-457200" eaLnBrk="1" hangingPunct="1">
              <a:buFont typeface="Arial" pitchFamily="34" charset="0"/>
              <a:buChar char="•"/>
              <a:defRPr/>
            </a:pPr>
            <a:r>
              <a:rPr lang="en-US" sz="2500" dirty="0">
                <a:latin typeface="Segoe UI Semibold" panose="020B0702040204020203" pitchFamily="34" charset="0"/>
                <a:cs typeface="Arial" panose="020B0604020202020204" pitchFamily="34" charset="0"/>
              </a:rPr>
              <a:t>T</a:t>
            </a:r>
            <a:r>
              <a:rPr lang="en-US" sz="2500" dirty="0" smtClean="0">
                <a:latin typeface="Segoe UI Semibold" panose="020B0702040204020203" pitchFamily="34" charset="0"/>
                <a:cs typeface="Arial" panose="020B0604020202020204" pitchFamily="34" charset="0"/>
              </a:rPr>
              <a:t>he specific resources available for this course and how they will improve your grade</a:t>
            </a:r>
          </a:p>
          <a:p>
            <a:pPr marL="0" indent="0" eaLnBrk="1" hangingPunct="1">
              <a:buFont typeface="Arial" charset="0"/>
              <a:buNone/>
              <a:defRPr/>
            </a:pPr>
            <a:endParaRPr lang="en-US" sz="2500" dirty="0" smtClean="0">
              <a:latin typeface="Segoe UI Semibold" panose="020B0702040204020203" pitchFamily="34" charset="0"/>
              <a:cs typeface="Arial" panose="020B0604020202020204" pitchFamily="34" charset="0"/>
            </a:endParaRPr>
          </a:p>
          <a:p>
            <a:pPr marL="457200" indent="-457200" eaLnBrk="1" hangingPunct="1">
              <a:buFont typeface="Arial" pitchFamily="34" charset="0"/>
              <a:buChar char="•"/>
              <a:defRPr/>
            </a:pPr>
            <a:r>
              <a:rPr lang="en-US" sz="2500" dirty="0" smtClean="0">
                <a:latin typeface="Segoe UI Semibold" panose="020B0702040204020203" pitchFamily="34" charset="0"/>
                <a:cs typeface="Arial" panose="020B0604020202020204" pitchFamily="34" charset="0"/>
              </a:rPr>
              <a:t>Where to purchase your course materials</a:t>
            </a:r>
          </a:p>
          <a:p>
            <a:pPr marL="457200" indent="-457200" eaLnBrk="1" hangingPunct="1">
              <a:buFont typeface="Arial" pitchFamily="34" charset="0"/>
              <a:buChar char="•"/>
              <a:defRPr/>
            </a:pPr>
            <a:endParaRPr lang="en-US" dirty="0"/>
          </a:p>
        </p:txBody>
      </p:sp>
      <p:sp>
        <p:nvSpPr>
          <p:cNvPr id="38915" name="TextBox 2"/>
          <p:cNvSpPr txBox="1">
            <a:spLocks noChangeArrowheads="1"/>
          </p:cNvSpPr>
          <p:nvPr/>
        </p:nvSpPr>
        <p:spPr bwMode="auto">
          <a:xfrm>
            <a:off x="0" y="8382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effectLst>
                  <a:outerShdw blurRad="38100" dist="38100" dir="2700000" algn="tl">
                    <a:srgbClr val="000000">
                      <a:alpha val="43137"/>
                    </a:srgbClr>
                  </a:outerShdw>
                </a:effectLst>
                <a:latin typeface="Segoe UI Semibold" panose="020B0702040204020203" pitchFamily="34" charset="0"/>
              </a:rPr>
              <a:t>How to Earn a Better Grade in this Course</a:t>
            </a:r>
          </a:p>
        </p:txBody>
      </p:sp>
      <p:sp>
        <p:nvSpPr>
          <p:cNvPr id="4" name="Rectangle 3"/>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4294967295"/>
          </p:nvPr>
        </p:nvSpPr>
        <p:spPr>
          <a:xfrm>
            <a:off x="495300" y="1600200"/>
            <a:ext cx="7924800" cy="4572000"/>
          </a:xfrm>
        </p:spPr>
        <p:txBody>
          <a:bodyPr/>
          <a:lstStyle/>
          <a:p>
            <a:pPr algn="ctr" eaLnBrk="1" hangingPunct="1">
              <a:lnSpc>
                <a:spcPct val="80000"/>
              </a:lnSpc>
              <a:buFont typeface="Arial" charset="0"/>
              <a:buNone/>
            </a:pPr>
            <a:endParaRPr lang="en-US" sz="1100" b="1" dirty="0" smtClean="0">
              <a:solidFill>
                <a:srgbClr val="D55442"/>
              </a:solidFill>
              <a:latin typeface="Segoe UI Semibold" panose="020B0702040204020203" pitchFamily="34" charset="0"/>
              <a:cs typeface="Arial" pitchFamily="34" charset="0"/>
            </a:endParaRPr>
          </a:p>
          <a:p>
            <a:pPr algn="ctr" eaLnBrk="1" hangingPunct="1">
              <a:lnSpc>
                <a:spcPct val="80000"/>
              </a:lnSpc>
              <a:buFont typeface="Arial" charset="0"/>
              <a:buNone/>
            </a:pPr>
            <a:r>
              <a:rPr lang="en-US" sz="2400" b="1" dirty="0" smtClean="0">
                <a:solidFill>
                  <a:srgbClr val="E21A23"/>
                </a:solidFill>
                <a:latin typeface="Segoe UI Semibold" panose="020B0702040204020203" pitchFamily="34" charset="0"/>
                <a:cs typeface="Arial" pitchFamily="34" charset="0"/>
              </a:rPr>
              <a:t>Tech Support &amp; FAQ:</a:t>
            </a:r>
          </a:p>
          <a:p>
            <a:pPr eaLnBrk="1" hangingPunct="1">
              <a:lnSpc>
                <a:spcPct val="80000"/>
              </a:lnSpc>
              <a:buFont typeface="Arial" charset="0"/>
              <a:buNone/>
            </a:pPr>
            <a:endParaRPr lang="en-US" sz="1200" b="1" dirty="0">
              <a:solidFill>
                <a:srgbClr val="D55442"/>
              </a:solidFill>
              <a:latin typeface="Segoe UI Semibold" panose="020B0702040204020203" pitchFamily="34" charset="0"/>
              <a:cs typeface="Arial" pitchFamily="34" charset="0"/>
            </a:endParaRPr>
          </a:p>
          <a:p>
            <a:pPr marL="0" indent="0" algn="ctr">
              <a:lnSpc>
                <a:spcPct val="80000"/>
              </a:lnSpc>
              <a:buNone/>
            </a:pPr>
            <a:r>
              <a:rPr lang="en-US" sz="2000" b="1" dirty="0" smtClean="0">
                <a:solidFill>
                  <a:srgbClr val="E21A23"/>
                </a:solidFill>
                <a:latin typeface="Segoe UI Semibold" panose="020B0702040204020203" pitchFamily="34" charset="0"/>
                <a:cs typeface="Arial" pitchFamily="34" charset="0"/>
              </a:rPr>
              <a:t>Call: </a:t>
            </a:r>
            <a:r>
              <a:rPr lang="en-US" sz="2000" b="1" dirty="0" smtClean="0">
                <a:solidFill>
                  <a:srgbClr val="32484C"/>
                </a:solidFill>
                <a:latin typeface="Segoe UI Semibold" panose="020B0702040204020203" pitchFamily="34" charset="0"/>
                <a:cs typeface="Arial" pitchFamily="34" charset="0"/>
              </a:rPr>
              <a:t>(800) 331-5094</a:t>
            </a:r>
          </a:p>
          <a:p>
            <a:pPr marL="0" indent="0" algn="ctr">
              <a:buNone/>
            </a:pPr>
            <a:r>
              <a:rPr lang="en-US" sz="2000" b="1" dirty="0" smtClean="0">
                <a:solidFill>
                  <a:srgbClr val="E21A23"/>
                </a:solidFill>
                <a:latin typeface="Segoe UI Semibold" panose="020B0702040204020203" pitchFamily="34" charset="0"/>
              </a:rPr>
              <a:t>Email &amp; Chat: </a:t>
            </a:r>
            <a:r>
              <a:rPr lang="en-US" sz="2000" b="1" dirty="0" smtClean="0">
                <a:solidFill>
                  <a:srgbClr val="32484C"/>
                </a:solidFill>
                <a:latin typeface="Segoe UI Semibold" panose="020B0702040204020203" pitchFamily="34" charset="0"/>
              </a:rPr>
              <a:t>www.mhhe.com/support</a:t>
            </a:r>
            <a:r>
              <a:rPr lang="en-US" sz="2000" b="1" dirty="0" smtClean="0">
                <a:solidFill>
                  <a:srgbClr val="32484C"/>
                </a:solidFill>
              </a:rPr>
              <a:t> </a:t>
            </a:r>
            <a:endParaRPr lang="en-US" sz="2000" dirty="0">
              <a:solidFill>
                <a:srgbClr val="32484C"/>
              </a:solidFill>
            </a:endParaRPr>
          </a:p>
          <a:p>
            <a:pPr marL="0" indent="0" algn="ctr">
              <a:buNone/>
            </a:pPr>
            <a:endParaRPr lang="en-US" sz="1100" b="1" dirty="0" smtClean="0">
              <a:solidFill>
                <a:srgbClr val="000000"/>
              </a:solidFill>
              <a:latin typeface="Segoe UI Semibold" panose="020B0702040204020203" pitchFamily="34" charset="0"/>
              <a:cs typeface="Arial" pitchFamily="34" charset="0"/>
            </a:endParaRPr>
          </a:p>
          <a:p>
            <a:pPr marL="0" indent="0" algn="ctr">
              <a:spcBef>
                <a:spcPts val="0"/>
              </a:spcBef>
              <a:buNone/>
            </a:pP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Monday - Thursday </a:t>
            </a:r>
            <a:r>
              <a:rPr lang="en-US" sz="14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a:t>
            </a:r>
            <a:r>
              <a:rPr lang="en-US" sz="20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t>
            </a:r>
            <a:r>
              <a:rPr lang="en-US" sz="1600" b="1" dirty="0">
                <a:solidFill>
                  <a:srgbClr val="32484C"/>
                </a:solidFill>
                <a:latin typeface="Segoe UI Semibold" panose="020B0702040204020203" pitchFamily="34" charset="0"/>
                <a:ea typeface="Segoe UI" panose="020B0502040204020203" pitchFamily="34" charset="0"/>
                <a:cs typeface="Segoe UI" panose="020B0502040204020203" pitchFamily="34" charset="0"/>
              </a:rPr>
              <a:t>8</a:t>
            </a: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AM -  11 PM</a:t>
            </a:r>
            <a:endParaRPr lang="en-US" sz="1600"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endParaRPr>
          </a:p>
          <a:p>
            <a:pPr marL="0" indent="0" algn="ctr">
              <a:spcBef>
                <a:spcPts val="0"/>
              </a:spcBef>
              <a:buNone/>
            </a:pP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Friday </a:t>
            </a:r>
            <a:r>
              <a:rPr lang="en-US" sz="14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a:t>
            </a:r>
            <a:r>
              <a:rPr lang="en-US" sz="20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t>
            </a:r>
            <a:r>
              <a:rPr lang="en-US" sz="1600" b="1" dirty="0">
                <a:solidFill>
                  <a:srgbClr val="32484C"/>
                </a:solidFill>
                <a:latin typeface="Segoe UI Semibold" panose="020B0702040204020203" pitchFamily="34" charset="0"/>
                <a:ea typeface="Segoe UI" panose="020B0502040204020203" pitchFamily="34" charset="0"/>
                <a:cs typeface="Segoe UI" panose="020B0502040204020203" pitchFamily="34" charset="0"/>
              </a:rPr>
              <a:t>8</a:t>
            </a: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AM - 6 PM</a:t>
            </a:r>
            <a:endParaRPr lang="en-US" sz="1600"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endParaRPr>
          </a:p>
          <a:p>
            <a:pPr marL="0" indent="0" algn="ctr">
              <a:spcBef>
                <a:spcPts val="0"/>
              </a:spcBef>
              <a:buNone/>
            </a:pP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Saturday</a:t>
            </a:r>
            <a:r>
              <a:rPr lang="en-US" sz="20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t>
            </a:r>
            <a:r>
              <a:rPr lang="en-US" sz="14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a:t>
            </a:r>
            <a:r>
              <a:rPr lang="en-US" sz="20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t>
            </a: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10 AM - 4 PM </a:t>
            </a:r>
            <a:endParaRPr lang="en-US" sz="1600"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endParaRPr>
          </a:p>
          <a:p>
            <a:pPr marL="0" indent="0" algn="ctr">
              <a:spcBef>
                <a:spcPts val="0"/>
              </a:spcBef>
              <a:buNone/>
            </a:pP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Sunday</a:t>
            </a:r>
            <a:r>
              <a:rPr lang="en-US" sz="20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t>
            </a:r>
            <a:r>
              <a:rPr lang="en-US" sz="14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a:t>
            </a:r>
            <a:r>
              <a:rPr lang="en-US" sz="20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 </a:t>
            </a: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12 PM - 11 PM</a:t>
            </a:r>
            <a:endParaRPr lang="en-US" sz="1600"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endParaRPr>
          </a:p>
          <a:p>
            <a:pPr marL="0" indent="0" algn="ctr">
              <a:spcBef>
                <a:spcPts val="0"/>
              </a:spcBef>
              <a:buNone/>
            </a:pPr>
            <a:r>
              <a:rPr lang="en-US" sz="1600" b="1" dirty="0" smtClean="0">
                <a:solidFill>
                  <a:srgbClr val="32484C"/>
                </a:solidFill>
                <a:latin typeface="Segoe UI Semibold" panose="020B0702040204020203" pitchFamily="34" charset="0"/>
                <a:ea typeface="Segoe UI" panose="020B0502040204020203" pitchFamily="34" charset="0"/>
                <a:cs typeface="Segoe UI" panose="020B0502040204020203" pitchFamily="34" charset="0"/>
              </a:rPr>
              <a:t>(All times Central)</a:t>
            </a:r>
          </a:p>
          <a:p>
            <a:pPr marL="0" indent="0" algn="ctr">
              <a:spcBef>
                <a:spcPts val="0"/>
              </a:spcBef>
              <a:buNone/>
            </a:pPr>
            <a:endParaRPr lang="en-US" sz="1600" dirty="0">
              <a:solidFill>
                <a:srgbClr val="32484C"/>
              </a:solidFill>
              <a:latin typeface="Segoe UI Semibold" panose="020B0702040204020203" pitchFamily="34" charset="0"/>
              <a:ea typeface="Segoe UI" panose="020B0502040204020203" pitchFamily="34" charset="0"/>
              <a:cs typeface="Segoe UI" panose="020B0502040204020203" pitchFamily="34" charset="0"/>
            </a:endParaRPr>
          </a:p>
          <a:p>
            <a:pPr marL="0" indent="0" algn="ctr">
              <a:spcBef>
                <a:spcPts val="0"/>
              </a:spcBef>
              <a:buNone/>
            </a:pPr>
            <a:r>
              <a:rPr lang="en-US" sz="2000" b="1" dirty="0" smtClean="0">
                <a:solidFill>
                  <a:srgbClr val="E21A23"/>
                </a:solidFill>
                <a:latin typeface="Segoe UI Semibold" panose="020B0702040204020203" pitchFamily="34" charset="0"/>
                <a:cs typeface="Arial" pitchFamily="34" charset="0"/>
              </a:rPr>
              <a:t>Find more support at: </a:t>
            </a:r>
            <a:r>
              <a:rPr lang="en-US" sz="2000" b="1" dirty="0" smtClean="0">
                <a:solidFill>
                  <a:srgbClr val="32484C"/>
                </a:solidFill>
                <a:latin typeface="Segoe UI Semibold" panose="020B0702040204020203" pitchFamily="34" charset="0"/>
                <a:cs typeface="Arial" pitchFamily="34" charset="0"/>
              </a:rPr>
              <a:t>www.connectstudentsuccess.com</a:t>
            </a:r>
            <a:endParaRPr lang="en-US" sz="2000" b="1" dirty="0">
              <a:solidFill>
                <a:srgbClr val="000000"/>
              </a:solidFill>
              <a:latin typeface="Segoe UI Semibold" panose="020B0702040204020203" pitchFamily="34" charset="0"/>
              <a:cs typeface="Arial" pitchFamily="34" charset="0"/>
            </a:endParaRPr>
          </a:p>
          <a:p>
            <a:pPr marL="0" indent="0" algn="ctr">
              <a:spcBef>
                <a:spcPts val="0"/>
              </a:spcBef>
              <a:buNone/>
            </a:pPr>
            <a:endParaRPr lang="en-US" sz="2000" b="1" dirty="0" smtClean="0">
              <a:solidFill>
                <a:srgbClr val="000000"/>
              </a:solidFill>
              <a:latin typeface="Segoe UI Semibold" panose="020B0702040204020203" pitchFamily="34" charset="0"/>
              <a:cs typeface="Arial" charset="0"/>
            </a:endParaRPr>
          </a:p>
          <a:p>
            <a:pPr marL="0" indent="0">
              <a:spcBef>
                <a:spcPts val="0"/>
              </a:spcBef>
              <a:buNone/>
            </a:pPr>
            <a:r>
              <a:rPr lang="en-US" sz="1600" b="1" i="1" dirty="0" smtClean="0">
                <a:solidFill>
                  <a:srgbClr val="32484C"/>
                </a:solidFill>
                <a:latin typeface="Segoe UI Semibold" panose="020B0702040204020203" pitchFamily="34" charset="0"/>
                <a:cs typeface="Arial" charset="0"/>
              </a:rPr>
              <a:t>NOTE</a:t>
            </a:r>
            <a:r>
              <a:rPr lang="en-US" sz="1600" i="1" dirty="0" smtClean="0">
                <a:solidFill>
                  <a:srgbClr val="32484C"/>
                </a:solidFill>
                <a:latin typeface="Segoe UI Semibold" panose="020B0702040204020203" pitchFamily="34" charset="0"/>
                <a:cs typeface="Arial" charset="0"/>
              </a:rPr>
              <a:t>: If you contact your instructor with a technical question, you will be asked to provide a case number from tech support before your concern is escalated. </a:t>
            </a:r>
            <a:endParaRPr lang="en-US" sz="1600" i="1" dirty="0">
              <a:solidFill>
                <a:srgbClr val="32484C"/>
              </a:solidFill>
              <a:latin typeface="Segoe UI Semibold" panose="020B0702040204020203" pitchFamily="34" charset="0"/>
              <a:cs typeface="Arial" charset="0"/>
            </a:endParaRPr>
          </a:p>
        </p:txBody>
      </p:sp>
      <p:sp>
        <p:nvSpPr>
          <p:cNvPr id="5" name="TextBox 3"/>
          <p:cNvSpPr txBox="1">
            <a:spLocks noChangeArrowheads="1"/>
          </p:cNvSpPr>
          <p:nvPr/>
        </p:nvSpPr>
        <p:spPr bwMode="auto">
          <a:xfrm>
            <a:off x="1219200" y="754063"/>
            <a:ext cx="6477000" cy="769441"/>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44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Need Help?</a:t>
            </a:r>
          </a:p>
        </p:txBody>
      </p:sp>
      <p:sp>
        <p:nvSpPr>
          <p:cNvPr id="4" name="Rectangle 3"/>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
        <p:nvSpPr>
          <p:cNvPr id="2" name="TextBox 1"/>
          <p:cNvSpPr txBox="1"/>
          <p:nvPr/>
        </p:nvSpPr>
        <p:spPr>
          <a:xfrm>
            <a:off x="1066800" y="2594043"/>
            <a:ext cx="1219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85519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8"/>
          <p:cNvSpPr>
            <a:spLocks noChangeArrowheads="1"/>
          </p:cNvSpPr>
          <p:nvPr/>
        </p:nvSpPr>
        <p:spPr bwMode="auto">
          <a:xfrm>
            <a:off x="381000" y="7620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dirty="0">
                <a:effectLst>
                  <a:outerShdw blurRad="38100" dist="38100" dir="2700000" algn="tl">
                    <a:srgbClr val="000000">
                      <a:alpha val="43137"/>
                    </a:srgbClr>
                  </a:outerShdw>
                </a:effectLst>
                <a:latin typeface="Segoe UI Semibold" panose="020B0702040204020203" pitchFamily="34" charset="0"/>
              </a:rPr>
              <a:t>What Connect Means to </a:t>
            </a:r>
            <a:r>
              <a:rPr lang="en-US" altLang="en-US" sz="4000" b="1" dirty="0" smtClean="0">
                <a:effectLst>
                  <a:outerShdw blurRad="38100" dist="38100" dir="2700000" algn="tl">
                    <a:srgbClr val="000000">
                      <a:alpha val="43137"/>
                    </a:srgbClr>
                  </a:outerShdw>
                </a:effectLst>
                <a:latin typeface="Segoe UI Semibold" panose="020B0702040204020203" pitchFamily="34" charset="0"/>
              </a:rPr>
              <a:t>You</a:t>
            </a:r>
            <a:endParaRPr lang="en-US" altLang="en-US" sz="4000" b="1" dirty="0">
              <a:effectLst>
                <a:outerShdw blurRad="38100" dist="38100" dir="2700000" algn="tl">
                  <a:srgbClr val="000000">
                    <a:alpha val="43137"/>
                  </a:srgbClr>
                </a:outerShdw>
              </a:effectLst>
              <a:latin typeface="Segoe UI Semibold" panose="020B0702040204020203" pitchFamily="34" charset="0"/>
            </a:endParaRPr>
          </a:p>
        </p:txBody>
      </p:sp>
      <p:sp>
        <p:nvSpPr>
          <p:cNvPr id="16" name="Content Placeholder 1"/>
          <p:cNvSpPr txBox="1">
            <a:spLocks/>
          </p:cNvSpPr>
          <p:nvPr/>
        </p:nvSpPr>
        <p:spPr bwMode="auto">
          <a:xfrm>
            <a:off x="4572000" y="1752600"/>
            <a:ext cx="4495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ＭＳ Ｐゴシック"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SzPct val="150000"/>
              <a:buFont typeface="Arial" pitchFamily="34" charset="0"/>
              <a:buChar char="•"/>
              <a:defRPr/>
            </a:pPr>
            <a:r>
              <a:rPr lang="en-US" sz="2400" b="1" dirty="0" smtClean="0">
                <a:solidFill>
                  <a:schemeClr val="tx1"/>
                </a:solidFill>
                <a:latin typeface="Segoe UI Semibold" panose="020B0702040204020203" pitchFamily="34" charset="0"/>
                <a:cs typeface="Arial"/>
              </a:rPr>
              <a:t>Helps you manage your    time most effectively</a:t>
            </a:r>
          </a:p>
          <a:p>
            <a:pPr algn="l">
              <a:buSzPct val="150000"/>
              <a:buFont typeface="Arial" pitchFamily="34" charset="0"/>
              <a:buChar char="•"/>
              <a:defRPr/>
            </a:pPr>
            <a:endParaRPr lang="en-US" sz="1400" b="1" dirty="0" smtClean="0">
              <a:solidFill>
                <a:schemeClr val="tx1"/>
              </a:solidFill>
              <a:latin typeface="Segoe UI Semibold" panose="020B0702040204020203" pitchFamily="34" charset="0"/>
              <a:cs typeface="Arial"/>
            </a:endParaRPr>
          </a:p>
          <a:p>
            <a:pPr marL="342900" indent="-342900" algn="l">
              <a:buSzPct val="150000"/>
              <a:buFont typeface="Arial" pitchFamily="34" charset="0"/>
              <a:buChar char="•"/>
              <a:defRPr/>
            </a:pPr>
            <a:r>
              <a:rPr lang="en-US" sz="2400" b="1" dirty="0" smtClean="0">
                <a:solidFill>
                  <a:schemeClr val="tx1"/>
                </a:solidFill>
                <a:latin typeface="Segoe UI Semibold" panose="020B0702040204020203" pitchFamily="34" charset="0"/>
                <a:cs typeface="Arial"/>
              </a:rPr>
              <a:t>Works with you to customize a plan for achieving greater performance</a:t>
            </a:r>
          </a:p>
          <a:p>
            <a:pPr algn="l">
              <a:buSzPct val="150000"/>
              <a:buFont typeface="Arial" pitchFamily="34" charset="0"/>
              <a:buChar char="•"/>
              <a:defRPr/>
            </a:pPr>
            <a:endParaRPr lang="en-US" sz="1400" b="1" dirty="0" smtClean="0">
              <a:solidFill>
                <a:schemeClr val="tx1"/>
              </a:solidFill>
              <a:latin typeface="Segoe UI Semibold" panose="020B0702040204020203" pitchFamily="34" charset="0"/>
              <a:cs typeface="Arial"/>
            </a:endParaRPr>
          </a:p>
          <a:p>
            <a:pPr marL="342900" indent="-342900" algn="l">
              <a:buSzPct val="150000"/>
              <a:buFont typeface="Arial" pitchFamily="34" charset="0"/>
              <a:buChar char="•"/>
              <a:defRPr/>
            </a:pPr>
            <a:r>
              <a:rPr lang="en-US" sz="2400" b="1" dirty="0" smtClean="0">
                <a:solidFill>
                  <a:schemeClr val="tx1"/>
                </a:solidFill>
                <a:latin typeface="Segoe UI Semibold" panose="020B0702040204020203" pitchFamily="34" charset="0"/>
                <a:cs typeface="Arial"/>
              </a:rPr>
              <a:t>Provides feedback and analysis to support your learning needs</a:t>
            </a:r>
          </a:p>
          <a:p>
            <a:pPr marL="342900" indent="-342900">
              <a:buFont typeface="Arial" pitchFamily="34" charset="0"/>
              <a:buChar char="•"/>
              <a:defRPr/>
            </a:pPr>
            <a:endParaRPr lang="en-US" sz="2400" dirty="0">
              <a:solidFill>
                <a:srgbClr val="000000"/>
              </a:solidFill>
              <a:latin typeface="Arial"/>
              <a:cs typeface="Arial"/>
            </a:endParaRPr>
          </a:p>
        </p:txBody>
      </p:sp>
      <p:sp>
        <p:nvSpPr>
          <p:cNvPr id="5" name="Rectangle 4"/>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82" y="2140527"/>
            <a:ext cx="4228317" cy="32772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412" y="754063"/>
            <a:ext cx="9144000" cy="708025"/>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Improved Performance with Connect</a:t>
            </a:r>
          </a:p>
        </p:txBody>
      </p:sp>
      <p:sp>
        <p:nvSpPr>
          <p:cNvPr id="6" name="Content Placeholder 1"/>
          <p:cNvSpPr>
            <a:spLocks noGrp="1"/>
          </p:cNvSpPr>
          <p:nvPr>
            <p:ph sz="half" idx="1"/>
          </p:nvPr>
        </p:nvSpPr>
        <p:spPr>
          <a:xfrm>
            <a:off x="533400" y="2057400"/>
            <a:ext cx="2819400" cy="3581400"/>
          </a:xfrm>
        </p:spPr>
        <p:txBody>
          <a:bodyPr/>
          <a:lstStyle/>
          <a:p>
            <a:pPr marL="0" indent="0" algn="ctr" eaLnBrk="1" hangingPunct="1">
              <a:buSzPct val="150000"/>
              <a:buFont typeface="Arial" charset="0"/>
              <a:buNone/>
              <a:defRPr/>
            </a:pPr>
            <a:endParaRPr lang="en-US" sz="400" dirty="0" smtClean="0">
              <a:solidFill>
                <a:srgbClr val="000000"/>
              </a:solidFill>
              <a:latin typeface="Segoe UI Semibold" panose="020B0702040204020203" pitchFamily="34" charset="0"/>
              <a:cs typeface="Arial" charset="0"/>
            </a:endParaRPr>
          </a:p>
          <a:p>
            <a:pPr marL="0" indent="0" eaLnBrk="1" hangingPunct="1">
              <a:buSzPct val="150000"/>
              <a:buNone/>
              <a:defRPr/>
            </a:pPr>
            <a:r>
              <a:rPr lang="en-US" dirty="0">
                <a:solidFill>
                  <a:srgbClr val="32484C"/>
                </a:solidFill>
                <a:latin typeface="Segoe UI Semibold" panose="020B0702040204020203" pitchFamily="34" charset="0"/>
                <a:cs typeface="Arial" charset="0"/>
              </a:rPr>
              <a:t>Students who use Connect </a:t>
            </a:r>
            <a:r>
              <a:rPr lang="en-US" dirty="0" smtClean="0">
                <a:solidFill>
                  <a:srgbClr val="32484C"/>
                </a:solidFill>
                <a:latin typeface="Segoe UI Semibold" panose="020B0702040204020203" pitchFamily="34" charset="0"/>
                <a:cs typeface="Arial" charset="0"/>
              </a:rPr>
              <a:t>are </a:t>
            </a:r>
            <a:r>
              <a:rPr lang="en-US" dirty="0" smtClean="0">
                <a:solidFill>
                  <a:srgbClr val="E21A23"/>
                </a:solidFill>
                <a:latin typeface="Segoe UI Semibold" panose="020B0702040204020203" pitchFamily="34" charset="0"/>
                <a:cs typeface="Arial" charset="0"/>
              </a:rPr>
              <a:t>more </a:t>
            </a:r>
            <a:r>
              <a:rPr lang="en-US" dirty="0">
                <a:solidFill>
                  <a:srgbClr val="E21A23"/>
                </a:solidFill>
                <a:latin typeface="Segoe UI Semibold" panose="020B0702040204020203" pitchFamily="34" charset="0"/>
                <a:cs typeface="Arial" charset="0"/>
              </a:rPr>
              <a:t>successful</a:t>
            </a:r>
            <a:r>
              <a:rPr lang="en-US" dirty="0">
                <a:solidFill>
                  <a:srgbClr val="FF0000"/>
                </a:solidFill>
                <a:latin typeface="Segoe UI Semibold" panose="020B0702040204020203" pitchFamily="34" charset="0"/>
                <a:cs typeface="Arial" charset="0"/>
              </a:rPr>
              <a:t> </a:t>
            </a:r>
            <a:r>
              <a:rPr lang="en-US" dirty="0">
                <a:solidFill>
                  <a:srgbClr val="32484C"/>
                </a:solidFill>
                <a:latin typeface="Segoe UI Semibold" panose="020B0702040204020203" pitchFamily="34" charset="0"/>
                <a:cs typeface="Arial" charset="0"/>
              </a:rPr>
              <a:t>in the </a:t>
            </a:r>
            <a:r>
              <a:rPr lang="en-US" dirty="0" smtClean="0">
                <a:solidFill>
                  <a:srgbClr val="32484C"/>
                </a:solidFill>
                <a:latin typeface="Segoe UI Semibold" panose="020B0702040204020203" pitchFamily="34" charset="0"/>
                <a:cs typeface="Arial" charset="0"/>
              </a:rPr>
              <a:t>course and receive</a:t>
            </a:r>
            <a:r>
              <a:rPr lang="en-US" dirty="0" smtClean="0">
                <a:solidFill>
                  <a:srgbClr val="FF0000"/>
                </a:solidFill>
                <a:latin typeface="Segoe UI Semibold" panose="020B0702040204020203" pitchFamily="34" charset="0"/>
                <a:cs typeface="Arial" charset="0"/>
              </a:rPr>
              <a:t> </a:t>
            </a:r>
            <a:r>
              <a:rPr lang="en-US" dirty="0">
                <a:solidFill>
                  <a:srgbClr val="E21A23"/>
                </a:solidFill>
                <a:latin typeface="Segoe UI Semibold" panose="020B0702040204020203" pitchFamily="34" charset="0"/>
                <a:cs typeface="Arial" charset="0"/>
              </a:rPr>
              <a:t>higher </a:t>
            </a:r>
            <a:r>
              <a:rPr lang="en-US" dirty="0" smtClean="0">
                <a:solidFill>
                  <a:srgbClr val="E21A23"/>
                </a:solidFill>
                <a:latin typeface="Segoe UI Semibold" panose="020B0702040204020203" pitchFamily="34" charset="0"/>
                <a:cs typeface="Arial" charset="0"/>
              </a:rPr>
              <a:t>grades</a:t>
            </a:r>
            <a:r>
              <a:rPr lang="en-US" dirty="0" smtClean="0">
                <a:solidFill>
                  <a:srgbClr val="FF0000"/>
                </a:solidFill>
                <a:latin typeface="Segoe UI Semibold" panose="020B0702040204020203" pitchFamily="34" charset="0"/>
                <a:cs typeface="Arial" charset="0"/>
              </a:rPr>
              <a:t> </a:t>
            </a:r>
            <a:r>
              <a:rPr lang="en-US" dirty="0" smtClean="0">
                <a:solidFill>
                  <a:srgbClr val="32484C"/>
                </a:solidFill>
                <a:latin typeface="Segoe UI Semibold" panose="020B0702040204020203" pitchFamily="34" charset="0"/>
                <a:cs typeface="Arial" charset="0"/>
              </a:rPr>
              <a:t>than their peers not using Connect.</a:t>
            </a:r>
            <a:endParaRPr lang="en-US" dirty="0">
              <a:solidFill>
                <a:srgbClr val="32484C"/>
              </a:solidFill>
              <a:latin typeface="Segoe UI Semibold" panose="020B0702040204020203" pitchFamily="34"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828800"/>
            <a:ext cx="4343400" cy="4267200"/>
          </a:xfrm>
          <a:prstGeom prst="rect">
            <a:avLst/>
          </a:prstGeom>
        </p:spPr>
      </p:pic>
      <p:sp>
        <p:nvSpPr>
          <p:cNvPr id="5" name="Rectangle 4"/>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ConnectR Logo - White on Black cropp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HE_red.gif"/>
          <p:cNvPicPr>
            <a:picLocks noChangeAspect="1"/>
          </p:cNvPicPr>
          <p:nvPr/>
        </p:nvPicPr>
        <p:blipFill rotWithShape="1">
          <a:blip r:embed="rId5"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sz="half" idx="1"/>
          </p:nvPr>
        </p:nvSpPr>
        <p:spPr>
          <a:xfrm>
            <a:off x="381000" y="2133600"/>
            <a:ext cx="2819400" cy="3886200"/>
          </a:xfrm>
        </p:spPr>
        <p:txBody>
          <a:bodyPr/>
          <a:lstStyle/>
          <a:p>
            <a:pPr marL="0" indent="0" eaLnBrk="1" hangingPunct="1">
              <a:buSzPct val="150000"/>
            </a:pPr>
            <a:r>
              <a:rPr lang="en-US" altLang="en-US" sz="2400" dirty="0" err="1" smtClean="0">
                <a:solidFill>
                  <a:srgbClr val="32484C"/>
                </a:solidFill>
                <a:latin typeface="Segoe UI Semibold" panose="020B0702040204020203" pitchFamily="34" charset="0"/>
                <a:ea typeface="ＭＳ Ｐゴシック" pitchFamily="34" charset="-128"/>
                <a:cs typeface="Arial" pitchFamily="34" charset="0"/>
              </a:rPr>
              <a:t>LearnSmart</a:t>
            </a:r>
            <a:r>
              <a:rPr lang="en-US" altLang="en-US" sz="2400" dirty="0" smtClean="0">
                <a:solidFill>
                  <a:srgbClr val="32484C"/>
                </a:solidFill>
                <a:latin typeface="Segoe UI Semibold" panose="020B0702040204020203" pitchFamily="34" charset="0"/>
                <a:ea typeface="ＭＳ Ｐゴシック" pitchFamily="34" charset="-128"/>
                <a:cs typeface="Arial" pitchFamily="34" charset="0"/>
              </a:rPr>
              <a:t> is a proven adaptive learning program.</a:t>
            </a:r>
          </a:p>
          <a:p>
            <a:pPr marL="0" indent="0" eaLnBrk="1" hangingPunct="1">
              <a:buSzPct val="150000"/>
            </a:pPr>
            <a:endParaRPr lang="en-US" altLang="en-US" sz="2400" dirty="0" smtClean="0">
              <a:solidFill>
                <a:srgbClr val="32484C"/>
              </a:solidFill>
              <a:latin typeface="Segoe UI Semibold" panose="020B0702040204020203" pitchFamily="34" charset="0"/>
              <a:ea typeface="ＭＳ Ｐゴシック" pitchFamily="34" charset="-128"/>
              <a:cs typeface="Arial" pitchFamily="34" charset="0"/>
            </a:endParaRPr>
          </a:p>
          <a:p>
            <a:pPr marL="0" indent="0" eaLnBrk="1" hangingPunct="1">
              <a:buSzPct val="150000"/>
            </a:pPr>
            <a:r>
              <a:rPr lang="en-US" altLang="en-US" sz="2400" dirty="0" smtClean="0">
                <a:solidFill>
                  <a:srgbClr val="32484C"/>
                </a:solidFill>
                <a:latin typeface="Segoe UI Semibold" panose="020B0702040204020203" pitchFamily="34" charset="0"/>
                <a:ea typeface="ＭＳ Ｐゴシック" pitchFamily="34" charset="-128"/>
                <a:cs typeface="Arial" pitchFamily="34" charset="0"/>
              </a:rPr>
              <a:t>It is designed to maximize your productivity and efficiency in learning.  </a:t>
            </a:r>
          </a:p>
          <a:p>
            <a:pPr marL="0" indent="0" eaLnBrk="1" hangingPunct="1"/>
            <a:endParaRPr lang="en-US" altLang="en-US" sz="2400" dirty="0" smtClean="0">
              <a:solidFill>
                <a:srgbClr val="000000"/>
              </a:solidFill>
              <a:latin typeface="Arial" pitchFamily="34" charset="0"/>
              <a:ea typeface="ＭＳ Ｐゴシック" pitchFamily="34" charset="-128"/>
              <a:cs typeface="Arial" pitchFamily="34" charset="0"/>
            </a:endParaRPr>
          </a:p>
        </p:txBody>
      </p:sp>
      <p:sp>
        <p:nvSpPr>
          <p:cNvPr id="2" name="TextBox 3"/>
          <p:cNvSpPr txBox="1">
            <a:spLocks noChangeArrowheads="1"/>
          </p:cNvSpPr>
          <p:nvPr/>
        </p:nvSpPr>
        <p:spPr bwMode="auto">
          <a:xfrm>
            <a:off x="-19050" y="754063"/>
            <a:ext cx="9144000" cy="708025"/>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What LearnSmart Means to You</a:t>
            </a: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57400"/>
            <a:ext cx="58039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nnectR Logo - White on Black cropp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HE_red.gif"/>
          <p:cNvPicPr>
            <a:picLocks noChangeAspect="1"/>
          </p:cNvPicPr>
          <p:nvPr/>
        </p:nvPicPr>
        <p:blipFill rotWithShape="1">
          <a:blip r:embed="rId5"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1"/>
          <p:cNvSpPr>
            <a:spLocks noGrp="1"/>
          </p:cNvSpPr>
          <p:nvPr>
            <p:ph sz="half" idx="1"/>
          </p:nvPr>
        </p:nvSpPr>
        <p:spPr>
          <a:xfrm>
            <a:off x="6102350" y="2590800"/>
            <a:ext cx="2965450" cy="3276600"/>
          </a:xfrm>
        </p:spPr>
        <p:txBody>
          <a:bodyPr/>
          <a:lstStyle/>
          <a:p>
            <a:pPr marL="0" indent="0" eaLnBrk="1" hangingPunct="1">
              <a:buSzPct val="150000"/>
              <a:buFont typeface="Arial" pitchFamily="34" charset="0"/>
              <a:buNone/>
            </a:pPr>
            <a:r>
              <a:rPr lang="en-US" altLang="en-US" sz="2200" dirty="0" smtClean="0">
                <a:solidFill>
                  <a:srgbClr val="32484C"/>
                </a:solidFill>
                <a:latin typeface="Segoe UI Semibold" panose="020B0702040204020203" pitchFamily="34" charset="0"/>
                <a:ea typeface="ＭＳ Ｐゴシック" pitchFamily="34" charset="-128"/>
                <a:cs typeface="Arial" pitchFamily="34" charset="0"/>
              </a:rPr>
              <a:t>Students who use </a:t>
            </a:r>
            <a:r>
              <a:rPr lang="en-US" altLang="en-US" sz="2200" dirty="0" err="1" smtClean="0">
                <a:solidFill>
                  <a:srgbClr val="32484C"/>
                </a:solidFill>
                <a:latin typeface="Segoe UI Semibold" panose="020B0702040204020203" pitchFamily="34" charset="0"/>
                <a:ea typeface="ＭＳ Ｐゴシック" pitchFamily="34" charset="-128"/>
                <a:cs typeface="Arial" pitchFamily="34" charset="0"/>
              </a:rPr>
              <a:t>LearnSmart</a:t>
            </a:r>
            <a:r>
              <a:rPr lang="en-US" altLang="en-US" sz="2200" dirty="0">
                <a:solidFill>
                  <a:srgbClr val="32484C"/>
                </a:solidFill>
                <a:latin typeface="Segoe UI Semibold" panose="020B0702040204020203" pitchFamily="34" charset="0"/>
                <a:ea typeface="ＭＳ Ｐゴシック" pitchFamily="34" charset="-128"/>
                <a:cs typeface="Arial" pitchFamily="34" charset="0"/>
              </a:rPr>
              <a:t> </a:t>
            </a:r>
            <a:r>
              <a:rPr lang="en-US" altLang="en-US" sz="2200" dirty="0" smtClean="0">
                <a:solidFill>
                  <a:srgbClr val="32484C"/>
                </a:solidFill>
                <a:latin typeface="Segoe UI Semibold" panose="020B0702040204020203" pitchFamily="34" charset="0"/>
                <a:ea typeface="ＭＳ Ｐゴシック" pitchFamily="34" charset="-128"/>
                <a:cs typeface="Arial" pitchFamily="34" charset="0"/>
              </a:rPr>
              <a:t>receive </a:t>
            </a:r>
            <a:r>
              <a:rPr lang="en-US" altLang="en-US" sz="2200" dirty="0" smtClean="0">
                <a:solidFill>
                  <a:srgbClr val="E21A23"/>
                </a:solidFill>
                <a:latin typeface="Segoe UI Semibold" panose="020B0702040204020203" pitchFamily="34" charset="0"/>
                <a:ea typeface="ＭＳ Ｐゴシック" pitchFamily="34" charset="-128"/>
                <a:cs typeface="Arial" pitchFamily="34" charset="0"/>
              </a:rPr>
              <a:t>higher grades </a:t>
            </a:r>
            <a:r>
              <a:rPr lang="en-US" altLang="en-US" sz="2200" dirty="0" smtClean="0">
                <a:solidFill>
                  <a:srgbClr val="32484C"/>
                </a:solidFill>
                <a:latin typeface="Segoe UI Semibold" panose="020B0702040204020203" pitchFamily="34" charset="0"/>
                <a:ea typeface="ＭＳ Ｐゴシック" pitchFamily="34" charset="-128"/>
                <a:cs typeface="Arial" pitchFamily="34" charset="0"/>
              </a:rPr>
              <a:t>and spend </a:t>
            </a:r>
            <a:r>
              <a:rPr lang="en-US" altLang="en-US" sz="2200" dirty="0" smtClean="0">
                <a:solidFill>
                  <a:srgbClr val="E21A23"/>
                </a:solidFill>
                <a:latin typeface="Segoe UI Semibold" panose="020B0702040204020203" pitchFamily="34" charset="0"/>
                <a:ea typeface="ＭＳ Ｐゴシック" pitchFamily="34" charset="-128"/>
                <a:cs typeface="Arial" pitchFamily="34" charset="0"/>
              </a:rPr>
              <a:t>less time studying </a:t>
            </a:r>
            <a:r>
              <a:rPr lang="en-US" altLang="en-US" sz="2200" dirty="0" smtClean="0">
                <a:solidFill>
                  <a:srgbClr val="32484C"/>
                </a:solidFill>
                <a:latin typeface="Segoe UI Semibold" panose="020B0702040204020203" pitchFamily="34" charset="0"/>
                <a:ea typeface="ＭＳ Ｐゴシック" pitchFamily="34" charset="-128"/>
                <a:cs typeface="Arial" pitchFamily="34" charset="0"/>
              </a:rPr>
              <a:t>than their peers not using </a:t>
            </a:r>
            <a:r>
              <a:rPr lang="en-US" altLang="en-US" sz="2200" dirty="0" err="1" smtClean="0">
                <a:solidFill>
                  <a:srgbClr val="32484C"/>
                </a:solidFill>
                <a:latin typeface="Segoe UI Semibold" panose="020B0702040204020203" pitchFamily="34" charset="0"/>
                <a:ea typeface="ＭＳ Ｐゴシック" pitchFamily="34" charset="-128"/>
                <a:cs typeface="Arial" pitchFamily="34" charset="0"/>
              </a:rPr>
              <a:t>LearnSmart</a:t>
            </a:r>
            <a:r>
              <a:rPr lang="en-US" altLang="en-US" sz="2200" dirty="0" smtClean="0">
                <a:solidFill>
                  <a:srgbClr val="32484C"/>
                </a:solidFill>
                <a:latin typeface="Segoe UI Semibold" panose="020B0702040204020203" pitchFamily="34" charset="0"/>
                <a:ea typeface="ＭＳ Ｐゴシック" pitchFamily="34" charset="-128"/>
                <a:cs typeface="Arial" pitchFamily="34" charset="0"/>
              </a:rPr>
              <a:t>.</a:t>
            </a:r>
          </a:p>
        </p:txBody>
      </p:sp>
      <p:sp>
        <p:nvSpPr>
          <p:cNvPr id="4" name="TextBox 3"/>
          <p:cNvSpPr txBox="1">
            <a:spLocks noChangeArrowheads="1"/>
          </p:cNvSpPr>
          <p:nvPr/>
        </p:nvSpPr>
        <p:spPr bwMode="auto">
          <a:xfrm>
            <a:off x="0" y="754063"/>
            <a:ext cx="9144000" cy="646112"/>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6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Improved Performance with </a:t>
            </a:r>
            <a:r>
              <a:rPr lang="en-US" sz="3600" b="1" dirty="0" err="1"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LearnSmart</a:t>
            </a:r>
            <a:endParaRPr lang="en-US" sz="36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04998"/>
            <a:ext cx="5638800" cy="3943677"/>
          </a:xfrm>
          <a:prstGeom prst="rect">
            <a:avLst/>
          </a:prstGeom>
        </p:spPr>
      </p:pic>
      <p:sp>
        <p:nvSpPr>
          <p:cNvPr id="5" name="Rectangle 4"/>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nnectR Logo - White on Black cropp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HE_red.gif"/>
          <p:cNvPicPr>
            <a:picLocks noChangeAspect="1"/>
          </p:cNvPicPr>
          <p:nvPr/>
        </p:nvPicPr>
        <p:blipFill rotWithShape="1">
          <a:blip r:embed="rId5"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447" y="2362200"/>
            <a:ext cx="3657600" cy="3763963"/>
          </a:xfrm>
        </p:spPr>
        <p:txBody>
          <a:bodyPr/>
          <a:lstStyle/>
          <a:p>
            <a:r>
              <a:rPr lang="en-US" sz="2400" dirty="0" smtClean="0"/>
              <a:t>     </a:t>
            </a:r>
            <a:r>
              <a:rPr lang="en-US" sz="2400" dirty="0" err="1" smtClean="0">
                <a:solidFill>
                  <a:srgbClr val="32484C"/>
                </a:solidFill>
                <a:latin typeface="Segoe UI Semibold" panose="020B0702040204020203" pitchFamily="34" charset="0"/>
                <a:cs typeface="Arial" panose="020B0604020202020204" pitchFamily="34" charset="0"/>
              </a:rPr>
              <a:t>LearnSmart</a:t>
            </a:r>
            <a:r>
              <a:rPr lang="en-US" sz="2400" dirty="0" smtClean="0">
                <a:solidFill>
                  <a:srgbClr val="32484C"/>
                </a:solidFill>
                <a:latin typeface="Segoe UI Semibold" panose="020B0702040204020203" pitchFamily="34" charset="0"/>
                <a:cs typeface="Arial" panose="020B0604020202020204" pitchFamily="34" charset="0"/>
              </a:rPr>
              <a:t> Reports allow you to track your progress and identify areas of weakness.</a:t>
            </a:r>
            <a:endParaRPr lang="en-US" sz="2400" dirty="0">
              <a:solidFill>
                <a:srgbClr val="32484C"/>
              </a:solidFill>
              <a:latin typeface="Segoe UI Semibold" panose="020B0702040204020203" pitchFamily="34" charset="0"/>
              <a:cs typeface="Arial" panose="020B0604020202020204" pitchFamily="34" charset="0"/>
            </a:endParaRPr>
          </a:p>
        </p:txBody>
      </p:sp>
      <p:sp>
        <p:nvSpPr>
          <p:cNvPr id="3" name="TextBox 3"/>
          <p:cNvSpPr txBox="1">
            <a:spLocks noChangeArrowheads="1"/>
          </p:cNvSpPr>
          <p:nvPr/>
        </p:nvSpPr>
        <p:spPr bwMode="auto">
          <a:xfrm>
            <a:off x="-19050" y="738188"/>
            <a:ext cx="9144000" cy="708025"/>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err="1"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LearnSmart</a:t>
            </a:r>
            <a:r>
              <a:rPr lang="en-US" sz="40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 Reports</a:t>
            </a:r>
          </a:p>
        </p:txBody>
      </p:sp>
      <p:sp>
        <p:nvSpPr>
          <p:cNvPr id="5" name="Rectangle 4"/>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2446020"/>
            <a:ext cx="5389417" cy="2964180"/>
          </a:xfrm>
          <a:prstGeom prst="rect">
            <a:avLst/>
          </a:prstGeom>
          <a:ln>
            <a:solidFill>
              <a:schemeClr val="accent1">
                <a:alpha val="77000"/>
              </a:schemeClr>
            </a:solidFill>
          </a:ln>
        </p:spPr>
      </p:pic>
    </p:spTree>
    <p:extLst>
      <p:ext uri="{BB962C8B-B14F-4D97-AF65-F5344CB8AC3E}">
        <p14:creationId xmlns:p14="http://schemas.microsoft.com/office/powerpoint/2010/main" val="42065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sz="half" idx="1"/>
          </p:nvPr>
        </p:nvSpPr>
        <p:spPr>
          <a:xfrm>
            <a:off x="381000" y="1828800"/>
            <a:ext cx="8382000" cy="4267200"/>
          </a:xfrm>
        </p:spPr>
        <p:txBody>
          <a:bodyPr/>
          <a:lstStyle/>
          <a:p>
            <a:pPr marL="0" indent="0" eaLnBrk="1" hangingPunct="1">
              <a:buSzPct val="150000"/>
              <a:buFont typeface="Arial" charset="0"/>
              <a:buNone/>
              <a:defRPr/>
            </a:pPr>
            <a:r>
              <a:rPr lang="en-US" sz="2400" dirty="0" smtClean="0">
                <a:solidFill>
                  <a:srgbClr val="32484C"/>
                </a:solidFill>
                <a:latin typeface="Segoe UI Semibold" panose="020B0702040204020203" pitchFamily="34" charset="0"/>
                <a:cs typeface="Arial" charset="0"/>
              </a:rPr>
              <a:t>Go Fully Digital</a:t>
            </a:r>
          </a:p>
          <a:p>
            <a:pPr marL="0" indent="0" eaLnBrk="1" hangingPunct="1">
              <a:buSzPct val="150000"/>
              <a:buFont typeface="Arial" charset="0"/>
              <a:buNone/>
              <a:defRPr/>
            </a:pPr>
            <a:r>
              <a:rPr lang="en-US" sz="2400" dirty="0">
                <a:solidFill>
                  <a:srgbClr val="32484C"/>
                </a:solidFill>
                <a:latin typeface="Segoe UI Semibold" panose="020B0702040204020203" pitchFamily="34" charset="0"/>
                <a:cs typeface="Arial" charset="0"/>
              </a:rPr>
              <a:t> </a:t>
            </a:r>
            <a:r>
              <a:rPr lang="en-US" sz="2400" dirty="0" smtClean="0">
                <a:solidFill>
                  <a:srgbClr val="32484C"/>
                </a:solidFill>
                <a:latin typeface="Segoe UI Semibold" panose="020B0702040204020203" pitchFamily="34" charset="0"/>
                <a:cs typeface="Arial" charset="0"/>
              </a:rPr>
              <a:t>   Connect Plus</a:t>
            </a:r>
            <a:r>
              <a:rPr lang="en-US" sz="2400" dirty="0">
                <a:solidFill>
                  <a:srgbClr val="32484C"/>
                </a:solidFill>
                <a:latin typeface="Segoe UI Semibold" panose="020B0702040204020203" pitchFamily="34" charset="0"/>
                <a:cs typeface="Arial" charset="0"/>
              </a:rPr>
              <a:t> – </a:t>
            </a:r>
            <a:r>
              <a:rPr lang="en-US" sz="2400" dirty="0" smtClean="0">
                <a:solidFill>
                  <a:srgbClr val="E21A23"/>
                </a:solidFill>
                <a:latin typeface="Segoe UI Semibold" panose="020B0702040204020203" pitchFamily="34" charset="0"/>
                <a:cs typeface="Arial" charset="0"/>
              </a:rPr>
              <a:t>Best Option</a:t>
            </a:r>
            <a:endParaRPr lang="en-US" sz="2400" dirty="0">
              <a:solidFill>
                <a:srgbClr val="E21A23"/>
              </a:solidFill>
              <a:latin typeface="Segoe UI Semibold" panose="020B0702040204020203" pitchFamily="34" charset="0"/>
              <a:cs typeface="Arial" charset="0"/>
            </a:endParaRPr>
          </a:p>
          <a:p>
            <a:pPr lvl="1">
              <a:buSzPct val="150000"/>
              <a:buFont typeface="Arial" pitchFamily="34" charset="0"/>
              <a:buChar char="•"/>
            </a:pPr>
            <a:r>
              <a:rPr lang="en-US" sz="2000" dirty="0">
                <a:solidFill>
                  <a:srgbClr val="32484C"/>
                </a:solidFill>
                <a:latin typeface="Segoe UI Semibold" panose="020B0702040204020203" pitchFamily="34" charset="0"/>
                <a:cs typeface="Arial" charset="0"/>
              </a:rPr>
              <a:t>All digital, includes the Connect eBook and access to assignments </a:t>
            </a:r>
          </a:p>
          <a:p>
            <a:pPr lvl="1" eaLnBrk="1" hangingPunct="1">
              <a:buSzPct val="150000"/>
              <a:buFont typeface="Arial" pitchFamily="34" charset="0"/>
              <a:buChar char="•"/>
              <a:defRPr/>
            </a:pPr>
            <a:r>
              <a:rPr lang="en-US" sz="2000" dirty="0" smtClean="0">
                <a:solidFill>
                  <a:srgbClr val="32484C"/>
                </a:solidFill>
                <a:latin typeface="Segoe UI Semibold" panose="020B0702040204020203" pitchFamily="34" charset="0"/>
                <a:cs typeface="Arial" charset="0"/>
              </a:rPr>
              <a:t>Most include LearnSmart and SmartBook 2.0 </a:t>
            </a:r>
            <a:endParaRPr lang="en-US" sz="2000" dirty="0">
              <a:solidFill>
                <a:srgbClr val="32484C"/>
              </a:solidFill>
              <a:latin typeface="Segoe UI Semibold" panose="020B0702040204020203" pitchFamily="34" charset="0"/>
              <a:cs typeface="Arial" charset="0"/>
            </a:endParaRPr>
          </a:p>
          <a:p>
            <a:pPr marL="0" indent="0" eaLnBrk="1" hangingPunct="1">
              <a:buSzPct val="150000"/>
              <a:defRPr/>
            </a:pPr>
            <a:endParaRPr lang="en-US" sz="1600" dirty="0">
              <a:solidFill>
                <a:srgbClr val="000000"/>
              </a:solidFill>
              <a:latin typeface="Segoe UI Semibold" panose="020B0702040204020203" pitchFamily="34" charset="0"/>
              <a:cs typeface="Arial" charset="0"/>
            </a:endParaRPr>
          </a:p>
          <a:p>
            <a:pPr marL="0" indent="0" eaLnBrk="1" hangingPunct="1">
              <a:buSzPct val="150000"/>
              <a:buFont typeface="Arial" charset="0"/>
              <a:buNone/>
              <a:defRPr/>
            </a:pPr>
            <a:r>
              <a:rPr lang="en-US" sz="2400" dirty="0" smtClean="0">
                <a:solidFill>
                  <a:srgbClr val="32484C"/>
                </a:solidFill>
                <a:latin typeface="Segoe UI Semibold" panose="020B0702040204020203" pitchFamily="34" charset="0"/>
                <a:cs typeface="Arial" charset="0"/>
              </a:rPr>
              <a:t>Visit your campus bookstore</a:t>
            </a:r>
          </a:p>
          <a:p>
            <a:pPr marL="0" indent="0" eaLnBrk="1" hangingPunct="1">
              <a:buSzPct val="150000"/>
              <a:buFont typeface="Arial" charset="0"/>
              <a:buNone/>
              <a:defRPr/>
            </a:pPr>
            <a:r>
              <a:rPr lang="en-US" sz="2400" dirty="0" smtClean="0">
                <a:solidFill>
                  <a:srgbClr val="32484C"/>
                </a:solidFill>
                <a:latin typeface="Segoe UI Semibold" panose="020B0702040204020203" pitchFamily="34" charset="0"/>
                <a:cs typeface="Arial" charset="0"/>
              </a:rPr>
              <a:t>    Print </a:t>
            </a:r>
            <a:r>
              <a:rPr lang="en-US" sz="2400" dirty="0">
                <a:solidFill>
                  <a:srgbClr val="32484C"/>
                </a:solidFill>
                <a:latin typeface="Segoe UI Semibold" panose="020B0702040204020203" pitchFamily="34" charset="0"/>
                <a:cs typeface="Arial" charset="0"/>
              </a:rPr>
              <a:t>Text + Connect </a:t>
            </a:r>
            <a:r>
              <a:rPr lang="en-US" sz="2400" dirty="0" smtClean="0">
                <a:solidFill>
                  <a:srgbClr val="32484C"/>
                </a:solidFill>
                <a:latin typeface="Segoe UI Semibold" panose="020B0702040204020203" pitchFamily="34" charset="0"/>
                <a:cs typeface="Arial" charset="0"/>
              </a:rPr>
              <a:t>Plus</a:t>
            </a:r>
            <a:endParaRPr lang="en-US" sz="2400" dirty="0">
              <a:solidFill>
                <a:srgbClr val="32484C"/>
              </a:solidFill>
              <a:latin typeface="Segoe UI Semibold" panose="020B0702040204020203" pitchFamily="34" charset="0"/>
              <a:cs typeface="Arial" charset="0"/>
            </a:endParaRPr>
          </a:p>
          <a:p>
            <a:pPr lvl="1" eaLnBrk="1" hangingPunct="1">
              <a:buSzPct val="150000"/>
              <a:buFont typeface="Arial" pitchFamily="34" charset="0"/>
              <a:buChar char="•"/>
              <a:defRPr/>
            </a:pPr>
            <a:r>
              <a:rPr lang="en-US" sz="2000" dirty="0" smtClean="0">
                <a:solidFill>
                  <a:srgbClr val="32484C"/>
                </a:solidFill>
                <a:latin typeface="Segoe UI Semibold" panose="020B0702040204020203" pitchFamily="34" charset="0"/>
                <a:cs typeface="Arial" charset="0"/>
              </a:rPr>
              <a:t>Includes everything within Connect Plus and the printed textbook</a:t>
            </a:r>
          </a:p>
          <a:p>
            <a:pPr marL="0" indent="0" eaLnBrk="1" hangingPunct="1">
              <a:buSzPct val="150000"/>
              <a:buFont typeface="Arial" charset="0"/>
              <a:buNone/>
              <a:defRPr/>
            </a:pPr>
            <a:endParaRPr lang="en-US" sz="2400" dirty="0" smtClean="0">
              <a:solidFill>
                <a:srgbClr val="D8D7D4"/>
              </a:solidFill>
              <a:latin typeface="Arial" charset="0"/>
              <a:cs typeface="Arial" charset="0"/>
            </a:endParaRPr>
          </a:p>
          <a:p>
            <a:pPr marL="0" indent="0" eaLnBrk="1" hangingPunct="1">
              <a:buSzPct val="150000"/>
              <a:buFont typeface="Arial" charset="0"/>
              <a:buNone/>
              <a:defRPr/>
            </a:pPr>
            <a:endParaRPr lang="en-US" sz="2400" dirty="0" smtClean="0">
              <a:solidFill>
                <a:srgbClr val="D8D7D4"/>
              </a:solidFill>
              <a:latin typeface="Arial" charset="0"/>
              <a:cs typeface="Arial" charset="0"/>
            </a:endParaRPr>
          </a:p>
          <a:p>
            <a:pPr marL="0" indent="0" eaLnBrk="1" hangingPunct="1">
              <a:buSzPct val="150000"/>
              <a:buFont typeface="Arial" charset="0"/>
              <a:buNone/>
              <a:defRPr/>
            </a:pPr>
            <a:r>
              <a:rPr lang="en-US" sz="2400" dirty="0">
                <a:solidFill>
                  <a:srgbClr val="000000"/>
                </a:solidFill>
                <a:latin typeface="Arial" charset="0"/>
                <a:cs typeface="Arial" charset="0"/>
              </a:rPr>
              <a:t> </a:t>
            </a:r>
            <a:r>
              <a:rPr lang="en-US" sz="2400" dirty="0" smtClean="0">
                <a:solidFill>
                  <a:srgbClr val="000000"/>
                </a:solidFill>
                <a:latin typeface="Arial" charset="0"/>
                <a:cs typeface="Arial" charset="0"/>
              </a:rPr>
              <a:t>   </a:t>
            </a:r>
          </a:p>
          <a:p>
            <a:pPr eaLnBrk="1" hangingPunct="1">
              <a:buSzPct val="150000"/>
              <a:buFont typeface="Arial" pitchFamily="34" charset="0"/>
              <a:buChar char="•"/>
              <a:defRPr/>
            </a:pPr>
            <a:endParaRPr lang="en-US" sz="2400" dirty="0" smtClean="0">
              <a:solidFill>
                <a:srgbClr val="000000"/>
              </a:solidFill>
              <a:latin typeface="Arial" charset="0"/>
              <a:cs typeface="Arial" charset="0"/>
            </a:endParaRPr>
          </a:p>
          <a:p>
            <a:pPr marL="0" indent="0" eaLnBrk="1" hangingPunct="1">
              <a:buSzPct val="150000"/>
              <a:buFont typeface="Arial" charset="0"/>
              <a:buNone/>
              <a:defRPr/>
            </a:pPr>
            <a:endParaRPr lang="en-US" sz="2400" dirty="0" smtClean="0">
              <a:solidFill>
                <a:srgbClr val="000000"/>
              </a:solidFill>
              <a:latin typeface="Arial" charset="0"/>
              <a:cs typeface="Arial" charset="0"/>
            </a:endParaRPr>
          </a:p>
        </p:txBody>
      </p:sp>
      <p:sp>
        <p:nvSpPr>
          <p:cNvPr id="7" name="TextBox 3"/>
          <p:cNvSpPr txBox="1">
            <a:spLocks noChangeArrowheads="1"/>
          </p:cNvSpPr>
          <p:nvPr/>
        </p:nvSpPr>
        <p:spPr bwMode="auto">
          <a:xfrm>
            <a:off x="-76200" y="754063"/>
            <a:ext cx="9144000" cy="769937"/>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400"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a:rPr>
              <a:t>You have choices!</a:t>
            </a:r>
          </a:p>
        </p:txBody>
      </p:sp>
      <p:sp>
        <p:nvSpPr>
          <p:cNvPr id="4" name="Rectangle 3"/>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93060" y="2209800"/>
            <a:ext cx="8153400" cy="3810000"/>
          </a:xfrm>
        </p:spPr>
        <p:txBody>
          <a:bodyPr/>
          <a:lstStyle/>
          <a:p>
            <a:pPr marL="233363" lvl="0" indent="-233363" fontAlgn="auto">
              <a:spcAft>
                <a:spcPts val="0"/>
              </a:spcAft>
              <a:buFont typeface="Arial" pitchFamily="34" charset="0"/>
              <a:buChar char="•"/>
            </a:pPr>
            <a:endParaRPr lang="en-US" sz="1100" dirty="0" smtClean="0">
              <a:solidFill>
                <a:srgbClr val="32484C"/>
              </a:solidFill>
              <a:latin typeface="Arial" pitchFamily="34" charset="0"/>
              <a:ea typeface="+mn-ea"/>
              <a:cs typeface="Arial" pitchFamily="34" charset="0"/>
            </a:endParaRPr>
          </a:p>
          <a:p>
            <a:pPr marL="233363" lvl="0" indent="-233363" fontAlgn="auto">
              <a:spcAft>
                <a:spcPts val="0"/>
              </a:spcAft>
              <a:buFont typeface="Arial" pitchFamily="34" charset="0"/>
              <a:buChar char="•"/>
            </a:pPr>
            <a:r>
              <a:rPr lang="en-US" sz="2400" dirty="0" smtClean="0">
                <a:solidFill>
                  <a:srgbClr val="32484C"/>
                </a:solidFill>
                <a:latin typeface="Segoe UI Semibold" panose="020B0702040204020203" pitchFamily="34" charset="0"/>
                <a:ea typeface="+mn-ea"/>
                <a:cs typeface="Arial" pitchFamily="34" charset="0"/>
              </a:rPr>
              <a:t>Part of your grade:  </a:t>
            </a:r>
            <a:r>
              <a:rPr lang="en-US" sz="2400" b="0" dirty="0" smtClean="0">
                <a:solidFill>
                  <a:srgbClr val="32484C"/>
                </a:solidFill>
                <a:latin typeface="Segoe UI Semibold" panose="020B0702040204020203" pitchFamily="34" charset="0"/>
                <a:ea typeface="+mn-ea"/>
                <a:cs typeface="Arial" pitchFamily="34" charset="0"/>
              </a:rPr>
              <a:t>Your instructor is requiring Connect for this course.</a:t>
            </a:r>
          </a:p>
          <a:p>
            <a:pPr marL="233363" lvl="0" indent="-233363" fontAlgn="auto">
              <a:spcAft>
                <a:spcPts val="0"/>
              </a:spcAft>
              <a:buFont typeface="Arial" pitchFamily="34" charset="0"/>
              <a:buChar char="•"/>
            </a:pPr>
            <a:endParaRPr lang="en-US" sz="1400" b="0" dirty="0" smtClean="0">
              <a:solidFill>
                <a:srgbClr val="32484C"/>
              </a:solidFill>
              <a:latin typeface="Segoe UI Semibold" panose="020B0702040204020203" pitchFamily="34" charset="0"/>
              <a:ea typeface="+mn-ea"/>
              <a:cs typeface="Arial" pitchFamily="34" charset="0"/>
            </a:endParaRPr>
          </a:p>
          <a:p>
            <a:pPr marL="233363" lvl="0" indent="-233363" fontAlgn="auto">
              <a:spcAft>
                <a:spcPts val="0"/>
              </a:spcAft>
              <a:buFont typeface="Arial" pitchFamily="34" charset="0"/>
              <a:buChar char="•"/>
            </a:pPr>
            <a:r>
              <a:rPr lang="en-US" sz="2400" dirty="0" smtClean="0">
                <a:solidFill>
                  <a:srgbClr val="32484C"/>
                </a:solidFill>
                <a:latin typeface="Segoe UI Semibold" panose="020B0702040204020203" pitchFamily="34" charset="0"/>
                <a:ea typeface="+mn-ea"/>
                <a:cs typeface="Arial" pitchFamily="34" charset="0"/>
              </a:rPr>
              <a:t>Portable:  </a:t>
            </a:r>
            <a:r>
              <a:rPr lang="en-US" sz="2400" b="0" dirty="0" smtClean="0">
                <a:solidFill>
                  <a:srgbClr val="32484C"/>
                </a:solidFill>
                <a:latin typeface="Segoe UI Semibold" panose="020B0702040204020203" pitchFamily="34" charset="0"/>
                <a:ea typeface="+mn-ea"/>
                <a:cs typeface="Arial" pitchFamily="34" charset="0"/>
              </a:rPr>
              <a:t>Access all of the required online assignments, an eBook, and study resources from any computer.</a:t>
            </a:r>
          </a:p>
          <a:p>
            <a:pPr marL="233363" lvl="0" indent="-233363" fontAlgn="auto">
              <a:spcAft>
                <a:spcPts val="0"/>
              </a:spcAft>
              <a:buFont typeface="Arial" pitchFamily="34" charset="0"/>
              <a:buChar char="•"/>
            </a:pPr>
            <a:endParaRPr lang="en-US" sz="1400" b="0" dirty="0" smtClean="0">
              <a:solidFill>
                <a:srgbClr val="32484C"/>
              </a:solidFill>
              <a:latin typeface="Segoe UI Semibold" panose="020B0702040204020203" pitchFamily="34" charset="0"/>
              <a:ea typeface="+mn-ea"/>
              <a:cs typeface="Arial" pitchFamily="34" charset="0"/>
            </a:endParaRPr>
          </a:p>
          <a:p>
            <a:pPr marL="233363" lvl="0" indent="-233363" fontAlgn="auto">
              <a:spcAft>
                <a:spcPts val="0"/>
              </a:spcAft>
              <a:buFont typeface="Arial" pitchFamily="34" charset="0"/>
              <a:buChar char="•"/>
            </a:pPr>
            <a:r>
              <a:rPr lang="en-US" sz="2400" dirty="0" smtClean="0">
                <a:solidFill>
                  <a:srgbClr val="32484C"/>
                </a:solidFill>
                <a:latin typeface="Segoe UI Semibold" panose="020B0702040204020203" pitchFamily="34" charset="0"/>
                <a:ea typeface="+mn-ea"/>
                <a:cs typeface="Arial" pitchFamily="34" charset="0"/>
              </a:rPr>
              <a:t>Price:  </a:t>
            </a:r>
            <a:r>
              <a:rPr lang="en-US" sz="2400" b="0" dirty="0" smtClean="0">
                <a:solidFill>
                  <a:srgbClr val="32484C"/>
                </a:solidFill>
                <a:latin typeface="Segoe UI Semibold" panose="020B0702040204020203" pitchFamily="34" charset="0"/>
                <a:ea typeface="+mn-ea"/>
                <a:cs typeface="Arial" pitchFamily="34" charset="0"/>
              </a:rPr>
              <a:t>Connect Plus is typically HALF the price of the printed textbook.  </a:t>
            </a:r>
          </a:p>
        </p:txBody>
      </p:sp>
      <p:sp>
        <p:nvSpPr>
          <p:cNvPr id="3" name="Title 1"/>
          <p:cNvSpPr txBox="1">
            <a:spLocks/>
          </p:cNvSpPr>
          <p:nvPr/>
        </p:nvSpPr>
        <p:spPr>
          <a:xfrm>
            <a:off x="914400" y="609600"/>
            <a:ext cx="7315200" cy="1143000"/>
          </a:xfrm>
          <a:prstGeom prst="rect">
            <a:avLst/>
          </a:prstGeom>
        </p:spPr>
        <p:txBody>
          <a:bodyPr>
            <a:normAutofit fontScale="97500" lnSpcReduction="10000"/>
          </a:bodyPr>
          <a:lst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solidFill>
                  <a:srgbClr val="32484C"/>
                </a:solidFill>
                <a:effectLst>
                  <a:outerShdw blurRad="38100" dist="38100" dir="2700000" algn="tl">
                    <a:srgbClr val="000000">
                      <a:alpha val="43137"/>
                    </a:srgbClr>
                  </a:outerShdw>
                </a:effectLst>
                <a:latin typeface="Segoe UI Semibold" panose="020B0702040204020203" pitchFamily="34" charset="0"/>
                <a:cs typeface="Arial" pitchFamily="34" charset="0"/>
              </a:rPr>
              <a:t>Connect Plus </a:t>
            </a:r>
          </a:p>
          <a:p>
            <a:r>
              <a:rPr lang="en-US" sz="3100" b="1" dirty="0" smtClean="0">
                <a:solidFill>
                  <a:srgbClr val="E21A23"/>
                </a:solidFill>
                <a:effectLst>
                  <a:outerShdw blurRad="38100" dist="38100" dir="2700000" algn="tl">
                    <a:srgbClr val="000000">
                      <a:alpha val="43137"/>
                    </a:srgbClr>
                  </a:outerShdw>
                </a:effectLst>
                <a:latin typeface="Segoe UI Semibold" panose="020B0702040204020203" pitchFamily="34" charset="0"/>
                <a:cs typeface="Arial" pitchFamily="34" charset="0"/>
              </a:rPr>
              <a:t>The Best Value and Experience</a:t>
            </a:r>
            <a:endParaRPr lang="en-US" sz="3100" b="1" dirty="0">
              <a:solidFill>
                <a:srgbClr val="E21A23"/>
              </a:solidFill>
              <a:effectLst>
                <a:outerShdw blurRad="38100" dist="38100" dir="2700000" algn="tl">
                  <a:srgbClr val="000000">
                    <a:alpha val="43137"/>
                  </a:srgbClr>
                </a:outerShdw>
              </a:effectLst>
              <a:latin typeface="Segoe UI Semibold" panose="020B0702040204020203" pitchFamily="34" charset="0"/>
              <a:cs typeface="Arial" pitchFamily="34" charset="0"/>
            </a:endParaRPr>
          </a:p>
        </p:txBody>
      </p:sp>
      <p:sp>
        <p:nvSpPr>
          <p:cNvPr id="4" name="Rectangle 3"/>
          <p:cNvSpPr/>
          <p:nvPr/>
        </p:nvSpPr>
        <p:spPr>
          <a:xfrm>
            <a:off x="0" y="0"/>
            <a:ext cx="2286000" cy="609600"/>
          </a:xfrm>
          <a:prstGeom prst="rect">
            <a:avLst/>
          </a:prstGeom>
          <a:solidFill>
            <a:srgbClr val="1C1C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ConnectR Logo - White on Black cropp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07537"/>
            <a:ext cx="1752600" cy="3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HE_red.gif"/>
          <p:cNvPicPr>
            <a:picLocks noChangeAspect="1"/>
          </p:cNvPicPr>
          <p:nvPr/>
        </p:nvPicPr>
        <p:blipFill rotWithShape="1">
          <a:blip r:embed="rId4" cstate="print">
            <a:extLst>
              <a:ext uri="{28A0092B-C50C-407E-A947-70E740481C1C}">
                <a14:useLocalDpi xmlns:a14="http://schemas.microsoft.com/office/drawing/2010/main" val="0"/>
              </a:ext>
            </a:extLst>
          </a:blip>
          <a:srcRect l="42129" t="39352" r="41414" b="39815"/>
          <a:stretch/>
        </p:blipFill>
        <p:spPr>
          <a:xfrm>
            <a:off x="342900" y="200225"/>
            <a:ext cx="250590" cy="245143"/>
          </a:xfrm>
          <a:prstGeom prst="rect">
            <a:avLst/>
          </a:prstGeom>
        </p:spPr>
      </p:pic>
    </p:spTree>
    <p:extLst>
      <p:ext uri="{BB962C8B-B14F-4D97-AF65-F5344CB8AC3E}">
        <p14:creationId xmlns:p14="http://schemas.microsoft.com/office/powerpoint/2010/main" val="308700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DOC_PresentationTemplate_2012-B">
  <a:themeElements>
    <a:clrScheme name="Custom 2">
      <a:dk1>
        <a:srgbClr val="32484C"/>
      </a:dk1>
      <a:lt1>
        <a:srgbClr val="C00000"/>
      </a:lt1>
      <a:dk2>
        <a:srgbClr val="FFCE00"/>
      </a:dk2>
      <a:lt2>
        <a:srgbClr val="7AC1AC"/>
      </a:lt2>
      <a:accent1>
        <a:srgbClr val="45244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DOC_PresentationTemplate_201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DOC_PresentationTemplate_201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FDOC_PresentationTemplate_201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DOC_PresentationTemplate_201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FDOC_PresentationTemplate_201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18787</TotalTime>
  <Words>1352</Words>
  <Application>Microsoft Office PowerPoint</Application>
  <PresentationFormat>On-screen Show (4:3)</PresentationFormat>
  <Paragraphs>166</Paragraphs>
  <Slides>20</Slides>
  <Notes>17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20</vt:i4>
      </vt:variant>
    </vt:vector>
  </HeadingPairs>
  <TitlesOfParts>
    <vt:vector size="35" baseType="lpstr">
      <vt:lpstr>ＭＳ Ｐゴシック</vt:lpstr>
      <vt:lpstr>Arial</vt:lpstr>
      <vt:lpstr>Calibri</vt:lpstr>
      <vt:lpstr>Helvetica</vt:lpstr>
      <vt:lpstr>Segoe UI</vt:lpstr>
      <vt:lpstr>Segoe UI Semibold</vt:lpstr>
      <vt:lpstr>Times New Roman</vt:lpstr>
      <vt:lpstr>Wingdings</vt:lpstr>
      <vt:lpstr>ヒラギノ角ゴ Pro W3</vt:lpstr>
      <vt:lpstr>FDOC_PresentationTemplate_2012-B</vt:lpstr>
      <vt:lpstr>1_FDOC_PresentationTemplate_2012-B</vt:lpstr>
      <vt:lpstr>2_FDOC_PresentationTemplate_2012-B</vt:lpstr>
      <vt:lpstr>4_FDOC_PresentationTemplate_2012-B</vt:lpstr>
      <vt:lpstr>3_FDOC_PresentationTemplate_2012-B</vt:lpstr>
      <vt:lpstr>5_FDOC_PresentationTemplate_2012-B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Started in 4 Easy Steps!</vt:lpstr>
      <vt:lpstr>PowerPoint Presentation</vt:lpstr>
      <vt:lpstr>PowerPoint Presentation</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Birnbaum, Benjamin</dc:creator>
  <cp:lastModifiedBy>christy admin</cp:lastModifiedBy>
  <cp:revision>191</cp:revision>
  <cp:lastPrinted>2014-08-22T03:23:14Z</cp:lastPrinted>
  <dcterms:created xsi:type="dcterms:W3CDTF">2012-07-16T18:24:55Z</dcterms:created>
  <dcterms:modified xsi:type="dcterms:W3CDTF">2014-08-22T03:24:08Z</dcterms:modified>
</cp:coreProperties>
</file>